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18"/>
  </p:notesMasterIdLst>
  <p:sldIdLst>
    <p:sldId id="256" r:id="rId3"/>
    <p:sldId id="257" r:id="rId4"/>
    <p:sldId id="258" r:id="rId5"/>
    <p:sldId id="259" r:id="rId6"/>
    <p:sldId id="260" r:id="rId7"/>
    <p:sldId id="261" r:id="rId8"/>
    <p:sldId id="262" r:id="rId9"/>
    <p:sldId id="265" r:id="rId10"/>
    <p:sldId id="263" r:id="rId11"/>
    <p:sldId id="264" r:id="rId12"/>
    <p:sldId id="266" r:id="rId13"/>
    <p:sldId id="267"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3" autoAdjust="0"/>
    <p:restoredTop sz="94660"/>
  </p:normalViewPr>
  <p:slideViewPr>
    <p:cSldViewPr snapToGrid="0">
      <p:cViewPr varScale="1">
        <p:scale>
          <a:sx n="71" d="100"/>
          <a:sy n="71" d="100"/>
        </p:scale>
        <p:origin x="90"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D3C19C-2E1D-4833-916B-06EF2572576E}" type="datetimeFigureOut">
              <a:rPr lang="en-GB" smtClean="0"/>
              <a:t>21/02/2021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EB0125-E734-4E48-B281-432E1351364A}" type="slidenum">
              <a:rPr lang="en-GB" smtClean="0"/>
              <a:t>‹#›</a:t>
            </a:fld>
            <a:endParaRPr lang="en-GB"/>
          </a:p>
        </p:txBody>
      </p:sp>
    </p:spTree>
    <p:extLst>
      <p:ext uri="{BB962C8B-B14F-4D97-AF65-F5344CB8AC3E}">
        <p14:creationId xmlns:p14="http://schemas.microsoft.com/office/powerpoint/2010/main" val="1445822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18: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00" b="0" i="0" u="none" strike="noStrike" kern="0" cap="none" spc="0" normalizeH="0" baseline="0" noProof="0">
                <a:ln>
                  <a:noFill/>
                </a:ln>
                <a:solidFill>
                  <a:srgbClr val="000000"/>
                </a:solidFill>
                <a:effectLst/>
                <a:uLnTx/>
                <a:uFillTx/>
                <a:latin typeface="Calibri"/>
                <a:cs typeface="Calibri"/>
                <a:sym typeface="Calibri"/>
              </a:rPr>
              <a:t>© Software University Foundation – </a:t>
            </a:r>
            <a:r>
              <a:rPr kumimoji="0" lang="en-US" sz="1000" b="0" i="0" u="sng" strike="noStrike" kern="0" cap="none" spc="0" normalizeH="0" baseline="0" noProof="0">
                <a:ln>
                  <a:noFill/>
                </a:ln>
                <a:solidFill>
                  <a:srgbClr val="0563C1"/>
                </a:solidFill>
                <a:effectLst/>
                <a:uLnTx/>
                <a:uFillTx/>
                <a:latin typeface="Calibri"/>
                <a:cs typeface="Calibri"/>
                <a:sym typeface="Calibri"/>
                <a:hlinkClick r:id="rId3"/>
              </a:rPr>
              <a:t>http://softuni.org</a:t>
            </a:r>
            <a:endParaRPr kumimoji="0" sz="1000" b="0" i="0" u="none" strike="noStrike" kern="0" cap="none" spc="0" normalizeH="0" baseline="0" noProof="0">
              <a:ln>
                <a:noFill/>
              </a:ln>
              <a:solidFill>
                <a:srgbClr val="000000"/>
              </a:solidFill>
              <a:effectLst/>
              <a:uLnTx/>
              <a:uFillTx/>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00" b="0" i="0" u="none" strike="noStrike" kern="0" cap="none" spc="0" normalizeH="0" baseline="0" noProof="0">
                <a:ln>
                  <a:noFill/>
                </a:ln>
                <a:solidFill>
                  <a:srgbClr val="000000"/>
                </a:solidFill>
                <a:effectLst/>
                <a:uLnTx/>
                <a:uFillTx/>
                <a:latin typeface="Calibri"/>
                <a:cs typeface="Calibri"/>
                <a:sym typeface="Calibri"/>
              </a:rPr>
              <a:t>This work is licensed under the </a:t>
            </a:r>
            <a:r>
              <a:rPr kumimoji="0" lang="en-US" sz="1000" b="0" i="0" u="sng" strike="noStrike" kern="0" cap="none" spc="0" normalizeH="0" baseline="0" noProof="0">
                <a:ln>
                  <a:noFill/>
                </a:ln>
                <a:solidFill>
                  <a:srgbClr val="0563C1"/>
                </a:solidFill>
                <a:effectLst/>
                <a:uLnTx/>
                <a:uFillTx/>
                <a:latin typeface="Calibri"/>
                <a:cs typeface="Calibri"/>
                <a:sym typeface="Calibri"/>
                <a:hlinkClick r:id="rId4"/>
              </a:rPr>
              <a:t>Creative Commons Attribution-NonCommercial-ShareAlike</a:t>
            </a:r>
            <a:r>
              <a:rPr kumimoji="0" lang="en-US" sz="1000" b="0" i="0" u="none" strike="noStrike" kern="0" cap="none" spc="0" normalizeH="0" baseline="0" noProof="0">
                <a:ln>
                  <a:noFill/>
                </a:ln>
                <a:solidFill>
                  <a:srgbClr val="000000"/>
                </a:solidFill>
                <a:effectLst/>
                <a:uLnTx/>
                <a:uFillTx/>
                <a:latin typeface="Calibri"/>
                <a:cs typeface="Calibri"/>
                <a:sym typeface="Calibri"/>
              </a:rPr>
              <a:t> license.</a:t>
            </a:r>
            <a:endParaRPr kumimoji="0" sz="1000" b="0" i="0" u="none" strike="noStrike" kern="0" cap="none" spc="0" normalizeH="0" baseline="0" noProof="0">
              <a:ln>
                <a:noFill/>
              </a:ln>
              <a:solidFill>
                <a:srgbClr val="000000"/>
              </a:solidFill>
              <a:effectLst/>
              <a:uLnTx/>
              <a:uFillTx/>
              <a:latin typeface="Calibri"/>
              <a:cs typeface="Calibri"/>
              <a:sym typeface="Calibri"/>
            </a:endParaRPr>
          </a:p>
        </p:txBody>
      </p:sp>
      <p:sp>
        <p:nvSpPr>
          <p:cNvPr id="387" name="Google Shape;387;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7492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b4c4467f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b4c4467f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6bb4c4467f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57074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2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00" b="0" i="0" u="none" strike="noStrike" kern="0" cap="none" spc="0" normalizeH="0" baseline="0" noProof="0">
                <a:ln>
                  <a:noFill/>
                </a:ln>
                <a:solidFill>
                  <a:srgbClr val="000000"/>
                </a:solidFill>
                <a:effectLst/>
                <a:uLnTx/>
                <a:uFillTx/>
                <a:latin typeface="Calibri"/>
                <a:cs typeface="Calibri"/>
                <a:sym typeface="Calibri"/>
              </a:rPr>
              <a:t>© Software University Foundation – </a:t>
            </a:r>
            <a:r>
              <a:rPr kumimoji="0" lang="en-US" sz="1000" b="0" i="0" u="sng" strike="noStrike" kern="0" cap="none" spc="0" normalizeH="0" baseline="0" noProof="0">
                <a:ln>
                  <a:noFill/>
                </a:ln>
                <a:solidFill>
                  <a:srgbClr val="0563C1"/>
                </a:solidFill>
                <a:effectLst/>
                <a:uLnTx/>
                <a:uFillTx/>
                <a:latin typeface="Calibri"/>
                <a:cs typeface="Calibri"/>
                <a:sym typeface="Calibri"/>
                <a:hlinkClick r:id="rId3"/>
              </a:rPr>
              <a:t>http://softuni.org</a:t>
            </a:r>
            <a:endParaRPr kumimoji="0" sz="1000" b="0" i="0" u="none" strike="noStrike" kern="0" cap="none" spc="0" normalizeH="0" baseline="0" noProof="0">
              <a:ln>
                <a:noFill/>
              </a:ln>
              <a:solidFill>
                <a:srgbClr val="000000"/>
              </a:solidFill>
              <a:effectLst/>
              <a:uLnTx/>
              <a:uFillTx/>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00" b="0" i="0" u="none" strike="noStrike" kern="0" cap="none" spc="0" normalizeH="0" baseline="0" noProof="0">
                <a:ln>
                  <a:noFill/>
                </a:ln>
                <a:solidFill>
                  <a:srgbClr val="000000"/>
                </a:solidFill>
                <a:effectLst/>
                <a:uLnTx/>
                <a:uFillTx/>
                <a:latin typeface="Calibri"/>
                <a:cs typeface="Calibri"/>
                <a:sym typeface="Calibri"/>
              </a:rPr>
              <a:t>This work is licensed under the </a:t>
            </a:r>
            <a:r>
              <a:rPr kumimoji="0" lang="en-US" sz="1000" b="0" i="0" u="sng" strike="noStrike" kern="0" cap="none" spc="0" normalizeH="0" baseline="0" noProof="0">
                <a:ln>
                  <a:noFill/>
                </a:ln>
                <a:solidFill>
                  <a:srgbClr val="0563C1"/>
                </a:solidFill>
                <a:effectLst/>
                <a:uLnTx/>
                <a:uFillTx/>
                <a:latin typeface="Calibri"/>
                <a:cs typeface="Calibri"/>
                <a:sym typeface="Calibri"/>
                <a:hlinkClick r:id="rId4"/>
              </a:rPr>
              <a:t>Creative Commons Attribution-NonCommercial-ShareAlike</a:t>
            </a:r>
            <a:r>
              <a:rPr kumimoji="0" lang="en-US" sz="1000" b="0" i="0" u="none" strike="noStrike" kern="0" cap="none" spc="0" normalizeH="0" baseline="0" noProof="0">
                <a:ln>
                  <a:noFill/>
                </a:ln>
                <a:solidFill>
                  <a:srgbClr val="000000"/>
                </a:solidFill>
                <a:effectLst/>
                <a:uLnTx/>
                <a:uFillTx/>
                <a:latin typeface="Calibri"/>
                <a:cs typeface="Calibri"/>
                <a:sym typeface="Calibri"/>
              </a:rPr>
              <a:t> license.</a:t>
            </a:r>
            <a:endParaRPr kumimoji="0" sz="1000" b="0" i="0" u="none" strike="noStrike" kern="0" cap="none" spc="0" normalizeH="0" baseline="0" noProof="0">
              <a:ln>
                <a:noFill/>
              </a:ln>
              <a:solidFill>
                <a:srgbClr val="000000"/>
              </a:solidFill>
              <a:effectLst/>
              <a:uLnTx/>
              <a:uFillTx/>
              <a:latin typeface="Calibri"/>
              <a:cs typeface="Calibri"/>
              <a:sym typeface="Calibri"/>
            </a:endParaRPr>
          </a:p>
        </p:txBody>
      </p:sp>
      <p:sp>
        <p:nvSpPr>
          <p:cNvPr id="399" name="Google Shape;39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71665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gif"/></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facebook.com/SoftwareUniversity"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hyperlink" Target="http://forum.softuni.bg/" TargetMode="Externa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gif"/></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www.facebook.com/SoftwareUniversity" TargetMode="External"/><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hyperlink" Target="http://forum.softuni.bg/" TargetMode="External"/><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resentation Title Slide" preserve="1">
  <p:cSld name="Presentation Title Slid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7" name="Google Shape;17;p2"/>
          <p:cNvSpPr txBox="1">
            <a:spLocks noGrp="1"/>
          </p:cNvSpPr>
          <p:nvPr>
            <p:ph type="subTitle" idx="1"/>
          </p:nvPr>
        </p:nvSpPr>
        <p:spPr>
          <a:xfrm>
            <a:off x="613359" y="4598867"/>
            <a:ext cx="10965300" cy="882600"/>
          </a:xfrm>
          <a:prstGeom prst="rect">
            <a:avLst/>
          </a:prstGeom>
          <a:noFill/>
          <a:ln>
            <a:noFill/>
          </a:ln>
        </p:spPr>
        <p:txBody>
          <a:bodyPr spcFirstLastPara="1" wrap="square" lIns="108000" tIns="36000" rIns="108000" bIns="36000" anchor="t" anchorCtr="0">
            <a:noAutofit/>
          </a:bodyPr>
          <a:lstStyle>
            <a:lvl1pPr lvl="0" algn="ctr">
              <a:lnSpc>
                <a:spcPct val="105000"/>
              </a:lnSpc>
              <a:spcBef>
                <a:spcPts val="600"/>
              </a:spcBef>
              <a:spcAft>
                <a:spcPts val="0"/>
              </a:spcAft>
              <a:buClr>
                <a:srgbClr val="666666"/>
              </a:buClr>
              <a:buSzPts val="3598"/>
              <a:buFont typeface="Roboto"/>
              <a:buNone/>
              <a:defRPr sz="3598" b="1">
                <a:solidFill>
                  <a:srgbClr val="666666"/>
                </a:solidFill>
                <a:latin typeface="Roboto"/>
                <a:ea typeface="Roboto"/>
                <a:cs typeface="Roboto"/>
                <a:sym typeface="Roboto"/>
              </a:defRPr>
            </a:lvl1pPr>
            <a:lvl2pPr lvl="1" algn="l">
              <a:lnSpc>
                <a:spcPct val="105000"/>
              </a:lnSpc>
              <a:spcBef>
                <a:spcPts val="600"/>
              </a:spcBef>
              <a:spcAft>
                <a:spcPts val="0"/>
              </a:spcAft>
              <a:buClr>
                <a:schemeClr val="dk1"/>
              </a:buClr>
              <a:buSzPts val="1800"/>
              <a:buChar char="▪"/>
              <a:defRPr/>
            </a:lvl2pPr>
            <a:lvl3pPr lvl="2" algn="l">
              <a:lnSpc>
                <a:spcPct val="105000"/>
              </a:lnSpc>
              <a:spcBef>
                <a:spcPts val="600"/>
              </a:spcBef>
              <a:spcAft>
                <a:spcPts val="0"/>
              </a:spcAft>
              <a:buClr>
                <a:schemeClr val="dk1"/>
              </a:buClr>
              <a:buSzPts val="1800"/>
              <a:buChar char="▪"/>
              <a:defRPr/>
            </a:lvl3pPr>
            <a:lvl4pPr lvl="3" algn="l">
              <a:lnSpc>
                <a:spcPct val="105000"/>
              </a:lnSpc>
              <a:spcBef>
                <a:spcPts val="600"/>
              </a:spcBef>
              <a:spcAft>
                <a:spcPts val="0"/>
              </a:spcAft>
              <a:buClr>
                <a:schemeClr val="dk1"/>
              </a:buClr>
              <a:buSzPts val="1800"/>
              <a:buChar char="▪"/>
              <a:defRPr/>
            </a:lvl4pPr>
            <a:lvl5pPr lvl="4" algn="l">
              <a:lnSpc>
                <a:spcPct val="105000"/>
              </a:lnSpc>
              <a:spcBef>
                <a:spcPts val="600"/>
              </a:spcBef>
              <a:spcAft>
                <a:spcPts val="0"/>
              </a:spcAft>
              <a:buClr>
                <a:schemeClr val="dk1"/>
              </a:buClr>
              <a:buSzPts val="1800"/>
              <a:buChar char="▪"/>
              <a:defRPr/>
            </a:lvl5pPr>
            <a:lvl6pPr lvl="5" algn="l">
              <a:spcBef>
                <a:spcPts val="60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
        <p:nvSpPr>
          <p:cNvPr id="18" name="Google Shape;18;p2"/>
          <p:cNvSpPr txBox="1">
            <a:spLocks noGrp="1"/>
          </p:cNvSpPr>
          <p:nvPr>
            <p:ph type="title"/>
          </p:nvPr>
        </p:nvSpPr>
        <p:spPr>
          <a:xfrm>
            <a:off x="1217450" y="319750"/>
            <a:ext cx="9753900" cy="4166400"/>
          </a:xfrm>
          <a:prstGeom prst="rect">
            <a:avLst/>
          </a:prstGeom>
          <a:noFill/>
          <a:ln>
            <a:noFill/>
          </a:ln>
        </p:spPr>
        <p:txBody>
          <a:bodyPr spcFirstLastPara="1" wrap="square" lIns="108000" tIns="36000" rIns="108000" bIns="36000" anchor="ctr" anchorCtr="0">
            <a:noAutofit/>
          </a:bodyPr>
          <a:lstStyle>
            <a:lvl1pPr lvl="0" algn="ctr">
              <a:lnSpc>
                <a:spcPct val="80000"/>
              </a:lnSpc>
              <a:spcBef>
                <a:spcPts val="0"/>
              </a:spcBef>
              <a:spcAft>
                <a:spcPts val="0"/>
              </a:spcAft>
              <a:buClr>
                <a:schemeClr val="dk1"/>
              </a:buClr>
              <a:buSzPts val="11000"/>
              <a:buFont typeface="Calibri"/>
              <a:buNone/>
              <a:defRPr sz="11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p:nvPr/>
        </p:nvSpPr>
        <p:spPr>
          <a:xfrm>
            <a:off x="-1589" y="6702676"/>
            <a:ext cx="12195176" cy="21721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2C906"/>
              </a:buClr>
              <a:buSzPts val="2398"/>
              <a:buFont typeface="Calibri"/>
              <a:buNone/>
              <a:tabLst/>
              <a:defRPr/>
            </a:pPr>
            <a:endParaRPr kumimoji="0" sz="2398" b="0" i="0" u="none" strike="noStrike" kern="0" cap="none" spc="0" normalizeH="0" baseline="0" noProof="0">
              <a:ln>
                <a:noFill/>
              </a:ln>
              <a:solidFill>
                <a:srgbClr val="F7C86D"/>
              </a:solidFill>
              <a:effectLst/>
              <a:uLnTx/>
              <a:uFillTx/>
              <a:latin typeface="Calibri"/>
              <a:ea typeface="Calibri"/>
              <a:cs typeface="Calibri"/>
              <a:sym typeface="Calibri"/>
            </a:endParaRPr>
          </a:p>
        </p:txBody>
      </p:sp>
      <p:sp>
        <p:nvSpPr>
          <p:cNvPr id="20" name="Google Shape;20;p2"/>
          <p:cNvSpPr/>
          <p:nvPr/>
        </p:nvSpPr>
        <p:spPr>
          <a:xfrm>
            <a:off x="-1588" y="6702676"/>
            <a:ext cx="12192000" cy="21721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2C906"/>
              </a:buClr>
              <a:buSzPts val="2398"/>
              <a:buFont typeface="Calibri"/>
              <a:buNone/>
              <a:tabLst/>
              <a:defRPr/>
            </a:pPr>
            <a:endParaRPr kumimoji="0" sz="2398" b="0" i="0" u="none" strike="noStrike" kern="0" cap="none" spc="0" normalizeH="0" baseline="0" noProof="0">
              <a:ln>
                <a:noFill/>
              </a:ln>
              <a:solidFill>
                <a:srgbClr val="F7C86D"/>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8638350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preserve="1">
  <p:cSld name="Custom Layout">
    <p:spTree>
      <p:nvGrpSpPr>
        <p:cNvPr id="1" name="Shape 113"/>
        <p:cNvGrpSpPr/>
        <p:nvPr/>
      </p:nvGrpSpPr>
      <p:grpSpPr>
        <a:xfrm>
          <a:off x="0" y="0"/>
          <a:ext cx="0" cy="0"/>
          <a:chOff x="0" y="0"/>
          <a:chExt cx="0" cy="0"/>
        </a:xfrm>
      </p:grpSpPr>
      <p:pic>
        <p:nvPicPr>
          <p:cNvPr id="114" name="Google Shape;114;p11"/>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15" name="Google Shape;115;p11"/>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116" name="Google Shape;116;p11"/>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117" name="Google Shape;117;p11"/>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a:ln>
                  <a:noFill/>
                </a:ln>
                <a:solidFill>
                  <a:srgbClr val="474A8A"/>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118" name="Google Shape;118;p11"/>
          <p:cNvSpPr/>
          <p:nvPr/>
        </p:nvSpPr>
        <p:spPr>
          <a:xfrm>
            <a:off x="0" y="-7074"/>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2C906"/>
              </a:buClr>
              <a:buSzPts val="2398"/>
              <a:buFont typeface="Calibri"/>
              <a:buNone/>
              <a:tabLst/>
              <a:defRPr/>
            </a:pPr>
            <a:endParaRPr kumimoji="0" sz="2398" b="0" i="0" u="none" strike="noStrike" kern="0" cap="none" spc="0" normalizeH="0" baseline="0" noProof="0">
              <a:ln>
                <a:noFill/>
              </a:ln>
              <a:solidFill>
                <a:srgbClr val="F7C86D"/>
              </a:solidFill>
              <a:effectLst/>
              <a:uLnTx/>
              <a:uFillTx/>
              <a:latin typeface="Calibri"/>
              <a:ea typeface="Calibri"/>
              <a:cs typeface="Calibri"/>
              <a:sym typeface="Calibri"/>
            </a:endParaRPr>
          </a:p>
        </p:txBody>
      </p:sp>
      <p:pic>
        <p:nvPicPr>
          <p:cNvPr id="119" name="Google Shape;119;p11"/>
          <p:cNvPicPr preferRelativeResize="0"/>
          <p:nvPr/>
        </p:nvPicPr>
        <p:blipFill rotWithShape="1">
          <a:blip r:embed="rId3">
            <a:alphaModFix/>
          </a:blip>
          <a:srcRect b="7054"/>
          <a:stretch/>
        </p:blipFill>
        <p:spPr>
          <a:xfrm>
            <a:off x="10383200" y="119675"/>
            <a:ext cx="1688227" cy="882649"/>
          </a:xfrm>
          <a:prstGeom prst="rect">
            <a:avLst/>
          </a:prstGeom>
          <a:noFill/>
          <a:ln>
            <a:noFill/>
          </a:ln>
        </p:spPr>
      </p:pic>
      <p:pic>
        <p:nvPicPr>
          <p:cNvPr id="120" name="Google Shape;120;p11" descr="us4bg-logo"/>
          <p:cNvPicPr preferRelativeResize="0"/>
          <p:nvPr/>
        </p:nvPicPr>
        <p:blipFill>
          <a:blip r:embed="rId4">
            <a:alphaModFix/>
          </a:blip>
          <a:stretch>
            <a:fillRect/>
          </a:stretch>
        </p:blipFill>
        <p:spPr>
          <a:xfrm>
            <a:off x="1073525" y="1526700"/>
            <a:ext cx="1666875" cy="1628775"/>
          </a:xfrm>
          <a:prstGeom prst="rect">
            <a:avLst/>
          </a:prstGeom>
          <a:noFill/>
          <a:ln>
            <a:noFill/>
          </a:ln>
        </p:spPr>
      </p:pic>
      <p:pic>
        <p:nvPicPr>
          <p:cNvPr id="121" name="Google Shape;121;p11" descr="promianata-logo"/>
          <p:cNvPicPr preferRelativeResize="0"/>
          <p:nvPr/>
        </p:nvPicPr>
        <p:blipFill>
          <a:blip r:embed="rId5">
            <a:alphaModFix/>
          </a:blip>
          <a:stretch>
            <a:fillRect/>
          </a:stretch>
        </p:blipFill>
        <p:spPr>
          <a:xfrm>
            <a:off x="7265125" y="3562275"/>
            <a:ext cx="3943350" cy="1038225"/>
          </a:xfrm>
          <a:prstGeom prst="rect">
            <a:avLst/>
          </a:prstGeom>
          <a:noFill/>
          <a:ln>
            <a:noFill/>
          </a:ln>
        </p:spPr>
      </p:pic>
      <p:pic>
        <p:nvPicPr>
          <p:cNvPr id="122" name="Google Shape;122;p11" descr="vratsa-municipality-logo"/>
          <p:cNvPicPr preferRelativeResize="0"/>
          <p:nvPr/>
        </p:nvPicPr>
        <p:blipFill>
          <a:blip r:embed="rId6">
            <a:alphaModFix/>
          </a:blip>
          <a:stretch>
            <a:fillRect/>
          </a:stretch>
        </p:blipFill>
        <p:spPr>
          <a:xfrm>
            <a:off x="3836100" y="1726725"/>
            <a:ext cx="1276350" cy="1428750"/>
          </a:xfrm>
          <a:prstGeom prst="rect">
            <a:avLst/>
          </a:prstGeom>
          <a:noFill/>
          <a:ln>
            <a:noFill/>
          </a:ln>
        </p:spPr>
      </p:pic>
      <p:pic>
        <p:nvPicPr>
          <p:cNvPr id="123" name="Google Shape;123;p11" descr="Telerik_Academy_Logo"/>
          <p:cNvPicPr preferRelativeResize="0"/>
          <p:nvPr/>
        </p:nvPicPr>
        <p:blipFill>
          <a:blip r:embed="rId7">
            <a:alphaModFix/>
          </a:blip>
          <a:stretch>
            <a:fillRect/>
          </a:stretch>
        </p:blipFill>
        <p:spPr>
          <a:xfrm>
            <a:off x="6041325" y="1890875"/>
            <a:ext cx="4440299" cy="1173750"/>
          </a:xfrm>
          <a:prstGeom prst="rect">
            <a:avLst/>
          </a:prstGeom>
          <a:noFill/>
          <a:ln>
            <a:noFill/>
          </a:ln>
        </p:spPr>
      </p:pic>
      <p:pic>
        <p:nvPicPr>
          <p:cNvPr id="124" name="Google Shape;124;p11" descr="mindhub-logo"/>
          <p:cNvPicPr preferRelativeResize="0"/>
          <p:nvPr/>
        </p:nvPicPr>
        <p:blipFill>
          <a:blip r:embed="rId8">
            <a:alphaModFix/>
          </a:blip>
          <a:stretch>
            <a:fillRect/>
          </a:stretch>
        </p:blipFill>
        <p:spPr>
          <a:xfrm>
            <a:off x="3642250" y="3793900"/>
            <a:ext cx="3314650" cy="661600"/>
          </a:xfrm>
          <a:prstGeom prst="rect">
            <a:avLst/>
          </a:prstGeom>
          <a:noFill/>
          <a:ln>
            <a:noFill/>
          </a:ln>
        </p:spPr>
      </p:pic>
      <p:pic>
        <p:nvPicPr>
          <p:cNvPr id="125" name="Google Shape;125;p11" descr="NMD-Logo"/>
          <p:cNvPicPr preferRelativeResize="0"/>
          <p:nvPr/>
        </p:nvPicPr>
        <p:blipFill>
          <a:blip r:embed="rId9">
            <a:alphaModFix/>
          </a:blip>
          <a:stretch>
            <a:fillRect/>
          </a:stretch>
        </p:blipFill>
        <p:spPr>
          <a:xfrm>
            <a:off x="631725" y="3744050"/>
            <a:ext cx="2057400" cy="1076325"/>
          </a:xfrm>
          <a:prstGeom prst="rect">
            <a:avLst/>
          </a:prstGeom>
          <a:noFill/>
          <a:ln>
            <a:noFill/>
          </a:ln>
        </p:spPr>
      </p:pic>
      <p:sp>
        <p:nvSpPr>
          <p:cNvPr id="126" name="Google Shape;126;p11"/>
          <p:cNvSpPr txBox="1"/>
          <p:nvPr/>
        </p:nvSpPr>
        <p:spPr>
          <a:xfrm>
            <a:off x="188825" y="55525"/>
            <a:ext cx="8736000" cy="882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1" i="0" u="none" strike="noStrike" kern="0" cap="none" spc="0" normalizeH="0" baseline="0" noProof="0">
                <a:ln>
                  <a:noFill/>
                </a:ln>
                <a:solidFill>
                  <a:srgbClr val="FFFFFF"/>
                </a:solidFill>
                <a:effectLst/>
                <a:uLnTx/>
                <a:uFillTx/>
                <a:latin typeface="Roboto"/>
                <a:ea typeface="Roboto"/>
                <a:cs typeface="Roboto"/>
                <a:sym typeface="Roboto"/>
              </a:rPr>
              <a:t>Partners</a:t>
            </a:r>
            <a:endParaRPr kumimoji="0" sz="4800" b="1" i="0" u="none" strike="noStrike" kern="0" cap="none" spc="0" normalizeH="0" baseline="0" noProof="0">
              <a:ln>
                <a:noFill/>
              </a:ln>
              <a:solidFill>
                <a:srgbClr val="FFFFFF"/>
              </a:solidFill>
              <a:effectLst/>
              <a:uLnTx/>
              <a:uFillTx/>
              <a:latin typeface="Roboto"/>
              <a:ea typeface="Roboto"/>
              <a:cs typeface="Roboto"/>
              <a:sym typeface="Roboto"/>
            </a:endParaRPr>
          </a:p>
        </p:txBody>
      </p:sp>
    </p:spTree>
    <p:extLst>
      <p:ext uri="{BB962C8B-B14F-4D97-AF65-F5344CB8AC3E}">
        <p14:creationId xmlns:p14="http://schemas.microsoft.com/office/powerpoint/2010/main" val="416489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ast" preserve="1">
  <p:cSld name="Last">
    <p:spTree>
      <p:nvGrpSpPr>
        <p:cNvPr id="1" name="Shape 127"/>
        <p:cNvGrpSpPr/>
        <p:nvPr/>
      </p:nvGrpSpPr>
      <p:grpSpPr>
        <a:xfrm>
          <a:off x="0" y="0"/>
          <a:ext cx="0" cy="0"/>
          <a:chOff x="0" y="0"/>
          <a:chExt cx="0" cy="0"/>
        </a:xfrm>
      </p:grpSpPr>
      <p:pic>
        <p:nvPicPr>
          <p:cNvPr id="128" name="Google Shape;128;p12"/>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29" name="Google Shape;129;p12"/>
          <p:cNvSpPr txBox="1">
            <a:spLocks noGrp="1"/>
          </p:cNvSpPr>
          <p:nvPr>
            <p:ph type="body" idx="1"/>
          </p:nvPr>
        </p:nvSpPr>
        <p:spPr>
          <a:xfrm>
            <a:off x="152410" y="1186307"/>
            <a:ext cx="9504009" cy="5496127"/>
          </a:xfrm>
          <a:prstGeom prst="rect">
            <a:avLst/>
          </a:prstGeom>
          <a:noFill/>
          <a:ln>
            <a:noFill/>
          </a:ln>
        </p:spPr>
        <p:txBody>
          <a:bodyPr spcFirstLastPara="1" wrap="square" lIns="108000" tIns="36000" rIns="108000" bIns="36000" anchor="t" anchorCtr="0">
            <a:noAutofit/>
          </a:bodyPr>
          <a:lstStyle>
            <a:lvl1pPr marL="457200" lvl="0" indent="-406273" algn="l">
              <a:lnSpc>
                <a:spcPct val="105000"/>
              </a:lnSpc>
              <a:spcBef>
                <a:spcPts val="600"/>
              </a:spcBef>
              <a:spcAft>
                <a:spcPts val="0"/>
              </a:spcAft>
              <a:buClr>
                <a:schemeClr val="dk1"/>
              </a:buClr>
              <a:buSzPts val="2798"/>
              <a:buFont typeface="Roboto"/>
              <a:buChar char="▪"/>
              <a:defRPr sz="2798">
                <a:latin typeface="Roboto"/>
                <a:ea typeface="Roboto"/>
                <a:cs typeface="Roboto"/>
                <a:sym typeface="Roboto"/>
              </a:defRPr>
            </a:lvl1pPr>
            <a:lvl2pPr marL="914400" marR="0" lvl="1" indent="-431672" algn="l">
              <a:lnSpc>
                <a:spcPct val="100000"/>
              </a:lnSpc>
              <a:spcBef>
                <a:spcPts val="600"/>
              </a:spcBef>
              <a:spcAft>
                <a:spcPts val="0"/>
              </a:spcAft>
              <a:buClr>
                <a:schemeClr val="dk1"/>
              </a:buClr>
              <a:buSzPts val="3198"/>
              <a:buFont typeface="Roboto"/>
              <a:buChar char="▪"/>
              <a:defRPr>
                <a:latin typeface="Roboto"/>
                <a:ea typeface="Roboto"/>
                <a:cs typeface="Roboto"/>
                <a:sym typeface="Roboto"/>
              </a:defRPr>
            </a:lvl2pPr>
            <a:lvl3pPr marL="1371600" lvl="2" indent="-418972" algn="l">
              <a:lnSpc>
                <a:spcPct val="105000"/>
              </a:lnSpc>
              <a:spcBef>
                <a:spcPts val="600"/>
              </a:spcBef>
              <a:spcAft>
                <a:spcPts val="0"/>
              </a:spcAft>
              <a:buClr>
                <a:schemeClr val="dk1"/>
              </a:buClr>
              <a:buSzPts val="2998"/>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pic>
        <p:nvPicPr>
          <p:cNvPr id="130" name="Google Shape;130;p12">
            <a:hlinkClick r:id="rId3"/>
          </p:cNvPr>
          <p:cNvPicPr preferRelativeResize="0"/>
          <p:nvPr/>
        </p:nvPicPr>
        <p:blipFill rotWithShape="1">
          <a:blip r:embed="rId4">
            <a:alphaModFix/>
          </a:blip>
          <a:srcRect/>
          <a:stretch/>
        </p:blipFill>
        <p:spPr>
          <a:xfrm>
            <a:off x="10261449" y="3608627"/>
            <a:ext cx="1119031" cy="1118740"/>
          </a:xfrm>
          <a:prstGeom prst="rect">
            <a:avLst/>
          </a:prstGeom>
          <a:noFill/>
          <a:ln>
            <a:noFill/>
          </a:ln>
        </p:spPr>
      </p:pic>
      <p:pic>
        <p:nvPicPr>
          <p:cNvPr id="131" name="Google Shape;131;p12">
            <a:hlinkClick r:id="rId5"/>
          </p:cNvPr>
          <p:cNvPicPr preferRelativeResize="0"/>
          <p:nvPr/>
        </p:nvPicPr>
        <p:blipFill rotWithShape="1">
          <a:blip r:embed="rId6">
            <a:alphaModFix/>
          </a:blip>
          <a:srcRect/>
          <a:stretch/>
        </p:blipFill>
        <p:spPr>
          <a:xfrm>
            <a:off x="10337977" y="5017462"/>
            <a:ext cx="1042504" cy="1042233"/>
          </a:xfrm>
          <a:prstGeom prst="rect">
            <a:avLst/>
          </a:prstGeom>
          <a:noFill/>
          <a:ln>
            <a:noFill/>
          </a:ln>
        </p:spPr>
      </p:pic>
      <p:sp>
        <p:nvSpPr>
          <p:cNvPr id="132" name="Google Shape;132;p12"/>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2C906"/>
              </a:buClr>
              <a:buSzPts val="2398"/>
              <a:buFont typeface="Calibri"/>
              <a:buNone/>
              <a:tabLst/>
              <a:defRPr/>
            </a:pPr>
            <a:endParaRPr kumimoji="0" sz="2398" b="0" i="0" u="none" strike="noStrike" kern="0" cap="none" spc="0" normalizeH="0" baseline="0" noProof="0">
              <a:ln>
                <a:noFill/>
              </a:ln>
              <a:solidFill>
                <a:srgbClr val="F7C86D"/>
              </a:solidFill>
              <a:effectLst/>
              <a:uLnTx/>
              <a:uFillTx/>
              <a:latin typeface="Calibri"/>
              <a:ea typeface="Calibri"/>
              <a:cs typeface="Calibri"/>
              <a:sym typeface="Calibri"/>
            </a:endParaRPr>
          </a:p>
        </p:txBody>
      </p:sp>
      <p:sp>
        <p:nvSpPr>
          <p:cNvPr id="133" name="Google Shape;133;p12"/>
          <p:cNvSpPr txBox="1">
            <a:spLocks noGrp="1"/>
          </p:cNvSpPr>
          <p:nvPr>
            <p:ph type="title"/>
          </p:nvPr>
        </p:nvSpPr>
        <p:spPr>
          <a:xfrm>
            <a:off x="172286" y="108873"/>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626320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B30B292B-DDD6-43F8-97FE-6729F4D009B4}" type="datetimeFigureOut">
              <a:rPr lang="en-GB" smtClean="0"/>
              <a:t>21/02/2021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30D61-295E-46EF-B06F-4D821695DE85}" type="slidenum">
              <a:rPr lang="en-GB" smtClean="0"/>
              <a:t>‹#›</a:t>
            </a:fld>
            <a:endParaRPr lang="en-GB"/>
          </a:p>
        </p:txBody>
      </p:sp>
    </p:spTree>
    <p:extLst>
      <p:ext uri="{BB962C8B-B14F-4D97-AF65-F5344CB8AC3E}">
        <p14:creationId xmlns:p14="http://schemas.microsoft.com/office/powerpoint/2010/main" val="970879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esentation Title Slide">
  <p:cSld name="Presentation Title Slid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7" name="Google Shape;17;p2"/>
          <p:cNvSpPr txBox="1">
            <a:spLocks noGrp="1"/>
          </p:cNvSpPr>
          <p:nvPr>
            <p:ph type="subTitle" idx="1"/>
          </p:nvPr>
        </p:nvSpPr>
        <p:spPr>
          <a:xfrm>
            <a:off x="613359" y="4598867"/>
            <a:ext cx="10965300" cy="882600"/>
          </a:xfrm>
          <a:prstGeom prst="rect">
            <a:avLst/>
          </a:prstGeom>
          <a:noFill/>
          <a:ln>
            <a:noFill/>
          </a:ln>
        </p:spPr>
        <p:txBody>
          <a:bodyPr spcFirstLastPara="1" wrap="square" lIns="108000" tIns="36000" rIns="108000" bIns="36000" anchor="t" anchorCtr="0">
            <a:noAutofit/>
          </a:bodyPr>
          <a:lstStyle>
            <a:lvl1pPr lvl="0" algn="ctr">
              <a:lnSpc>
                <a:spcPct val="105000"/>
              </a:lnSpc>
              <a:spcBef>
                <a:spcPts val="600"/>
              </a:spcBef>
              <a:spcAft>
                <a:spcPts val="0"/>
              </a:spcAft>
              <a:buClr>
                <a:srgbClr val="666666"/>
              </a:buClr>
              <a:buSzPts val="3598"/>
              <a:buFont typeface="Roboto"/>
              <a:buNone/>
              <a:defRPr sz="3598" b="1">
                <a:solidFill>
                  <a:srgbClr val="666666"/>
                </a:solidFill>
                <a:latin typeface="Roboto"/>
                <a:ea typeface="Roboto"/>
                <a:cs typeface="Roboto"/>
                <a:sym typeface="Roboto"/>
              </a:defRPr>
            </a:lvl1pPr>
            <a:lvl2pPr lvl="1" algn="l">
              <a:lnSpc>
                <a:spcPct val="105000"/>
              </a:lnSpc>
              <a:spcBef>
                <a:spcPts val="600"/>
              </a:spcBef>
              <a:spcAft>
                <a:spcPts val="0"/>
              </a:spcAft>
              <a:buClr>
                <a:schemeClr val="dk1"/>
              </a:buClr>
              <a:buSzPts val="1800"/>
              <a:buChar char="▪"/>
              <a:defRPr/>
            </a:lvl2pPr>
            <a:lvl3pPr lvl="2" algn="l">
              <a:lnSpc>
                <a:spcPct val="105000"/>
              </a:lnSpc>
              <a:spcBef>
                <a:spcPts val="600"/>
              </a:spcBef>
              <a:spcAft>
                <a:spcPts val="0"/>
              </a:spcAft>
              <a:buClr>
                <a:schemeClr val="dk1"/>
              </a:buClr>
              <a:buSzPts val="1800"/>
              <a:buChar char="▪"/>
              <a:defRPr/>
            </a:lvl3pPr>
            <a:lvl4pPr lvl="3" algn="l">
              <a:lnSpc>
                <a:spcPct val="105000"/>
              </a:lnSpc>
              <a:spcBef>
                <a:spcPts val="600"/>
              </a:spcBef>
              <a:spcAft>
                <a:spcPts val="0"/>
              </a:spcAft>
              <a:buClr>
                <a:schemeClr val="dk1"/>
              </a:buClr>
              <a:buSzPts val="1800"/>
              <a:buChar char="▪"/>
              <a:defRPr/>
            </a:lvl4pPr>
            <a:lvl5pPr lvl="4" algn="l">
              <a:lnSpc>
                <a:spcPct val="105000"/>
              </a:lnSpc>
              <a:spcBef>
                <a:spcPts val="600"/>
              </a:spcBef>
              <a:spcAft>
                <a:spcPts val="0"/>
              </a:spcAft>
              <a:buClr>
                <a:schemeClr val="dk1"/>
              </a:buClr>
              <a:buSzPts val="1800"/>
              <a:buChar char="▪"/>
              <a:defRPr/>
            </a:lvl5pPr>
            <a:lvl6pPr lvl="5" algn="l">
              <a:spcBef>
                <a:spcPts val="60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
        <p:nvSpPr>
          <p:cNvPr id="18" name="Google Shape;18;p2"/>
          <p:cNvSpPr txBox="1">
            <a:spLocks noGrp="1"/>
          </p:cNvSpPr>
          <p:nvPr>
            <p:ph type="title"/>
          </p:nvPr>
        </p:nvSpPr>
        <p:spPr>
          <a:xfrm>
            <a:off x="1217450" y="319750"/>
            <a:ext cx="9753900" cy="4166400"/>
          </a:xfrm>
          <a:prstGeom prst="rect">
            <a:avLst/>
          </a:prstGeom>
          <a:noFill/>
          <a:ln>
            <a:noFill/>
          </a:ln>
        </p:spPr>
        <p:txBody>
          <a:bodyPr spcFirstLastPara="1" wrap="square" lIns="108000" tIns="36000" rIns="108000" bIns="36000" anchor="ctr" anchorCtr="0">
            <a:noAutofit/>
          </a:bodyPr>
          <a:lstStyle>
            <a:lvl1pPr lvl="0" algn="ctr">
              <a:lnSpc>
                <a:spcPct val="80000"/>
              </a:lnSpc>
              <a:spcBef>
                <a:spcPts val="0"/>
              </a:spcBef>
              <a:spcAft>
                <a:spcPts val="0"/>
              </a:spcAft>
              <a:buClr>
                <a:schemeClr val="dk1"/>
              </a:buClr>
              <a:buSzPts val="11000"/>
              <a:buFont typeface="Calibri"/>
              <a:buNone/>
              <a:defRPr sz="11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p:nvPr/>
        </p:nvSpPr>
        <p:spPr>
          <a:xfrm>
            <a:off x="-1589" y="6702676"/>
            <a:ext cx="12195176" cy="21721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20" name="Google Shape;20;p2"/>
          <p:cNvSpPr/>
          <p:nvPr/>
        </p:nvSpPr>
        <p:spPr>
          <a:xfrm>
            <a:off x="-1588" y="6702676"/>
            <a:ext cx="12192000" cy="21721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Tree>
    <p:extLst>
      <p:ext uri="{BB962C8B-B14F-4D97-AF65-F5344CB8AC3E}">
        <p14:creationId xmlns:p14="http://schemas.microsoft.com/office/powerpoint/2010/main" val="19513145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23" name="Google Shape;23;p3"/>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24" name="Google Shape;24;p3"/>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196766" y="1371604"/>
            <a:ext cx="8182463" cy="4795935"/>
          </a:xfrm>
          <a:prstGeom prst="rect">
            <a:avLst/>
          </a:prstGeom>
          <a:noFill/>
          <a:ln>
            <a:noFill/>
          </a:ln>
        </p:spPr>
        <p:txBody>
          <a:bodyPr spcFirstLastPara="1" wrap="square" lIns="108000" tIns="36000" rIns="108000" bIns="36000" anchor="t" anchorCtr="0">
            <a:noAutofit/>
          </a:bodyPr>
          <a:lstStyle>
            <a:lvl1pPr marL="457200" lvl="0" indent="-444372" algn="l">
              <a:lnSpc>
                <a:spcPct val="105000"/>
              </a:lnSpc>
              <a:spcBef>
                <a:spcPts val="600"/>
              </a:spcBef>
              <a:spcAft>
                <a:spcPts val="0"/>
              </a:spcAft>
              <a:buClr>
                <a:schemeClr val="dk1"/>
              </a:buClr>
              <a:buSzPts val="3398"/>
              <a:buFont typeface="Roboto"/>
              <a:buAutoNum type="arabicPeriod"/>
              <a:defRPr>
                <a:solidFill>
                  <a:schemeClr val="dk1"/>
                </a:solidFill>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26" name="Google Shape;26;p3"/>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9" name="Google Shape;29;p3"/>
          <p:cNvPicPr preferRelativeResize="0"/>
          <p:nvPr/>
        </p:nvPicPr>
        <p:blipFill rotWithShape="1">
          <a:blip r:embed="rId3">
            <a:alphaModFix/>
          </a:blip>
          <a:srcRect b="7054"/>
          <a:stretch/>
        </p:blipFill>
        <p:spPr>
          <a:xfrm>
            <a:off x="10383200" y="119675"/>
            <a:ext cx="1688227" cy="882649"/>
          </a:xfrm>
          <a:prstGeom prst="rect">
            <a:avLst/>
          </a:prstGeom>
          <a:noFill/>
          <a:ln>
            <a:noFill/>
          </a:ln>
        </p:spPr>
      </p:pic>
    </p:spTree>
    <p:extLst>
      <p:ext uri="{BB962C8B-B14F-4D97-AF65-F5344CB8AC3E}">
        <p14:creationId xmlns:p14="http://schemas.microsoft.com/office/powerpoint/2010/main" val="3968604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0"/>
        <p:cNvGrpSpPr/>
        <p:nvPr/>
      </p:nvGrpSpPr>
      <p:grpSpPr>
        <a:xfrm>
          <a:off x="0" y="0"/>
          <a:ext cx="0" cy="0"/>
          <a:chOff x="0" y="0"/>
          <a:chExt cx="0" cy="0"/>
        </a:xfrm>
      </p:grpSpPr>
      <p:pic>
        <p:nvPicPr>
          <p:cNvPr id="31" name="Google Shape;31;p4"/>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32" name="Google Shape;32;p4"/>
          <p:cNvSpPr/>
          <p:nvPr/>
        </p:nvSpPr>
        <p:spPr>
          <a:xfrm>
            <a:off x="-1" y="0"/>
            <a:ext cx="12192000"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33" name="Google Shape;33;p4"/>
          <p:cNvSpPr txBox="1">
            <a:spLocks noGrp="1"/>
          </p:cNvSpPr>
          <p:nvPr>
            <p:ph type="body" idx="1"/>
          </p:nvPr>
        </p:nvSpPr>
        <p:spPr>
          <a:xfrm>
            <a:off x="190402" y="1196125"/>
            <a:ext cx="11818096" cy="5201066"/>
          </a:xfrm>
          <a:prstGeom prst="rect">
            <a:avLst/>
          </a:prstGeom>
          <a:noFill/>
          <a:ln>
            <a:noFill/>
          </a:ln>
        </p:spPr>
        <p:txBody>
          <a:bodyPr spcFirstLastPara="1" wrap="square" lIns="108000" tIns="36000" rIns="108000" bIns="36000" anchor="t" anchorCtr="0">
            <a:noAutofit/>
          </a:bodyPr>
          <a:lstStyle>
            <a:lvl1pPr marL="457200" lvl="0"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34" name="Google Shape;34;p4"/>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8" name="Google Shape;38;p4"/>
          <p:cNvPicPr preferRelativeResize="0"/>
          <p:nvPr/>
        </p:nvPicPr>
        <p:blipFill rotWithShape="1">
          <a:blip r:embed="rId3">
            <a:alphaModFix/>
          </a:blip>
          <a:srcRect b="7054"/>
          <a:stretch/>
        </p:blipFill>
        <p:spPr>
          <a:xfrm>
            <a:off x="10383200" y="119675"/>
            <a:ext cx="1688227" cy="882649"/>
          </a:xfrm>
          <a:prstGeom prst="rect">
            <a:avLst/>
          </a:prstGeom>
          <a:noFill/>
          <a:ln>
            <a:noFill/>
          </a:ln>
        </p:spPr>
      </p:pic>
    </p:spTree>
    <p:extLst>
      <p:ext uri="{BB962C8B-B14F-4D97-AF65-F5344CB8AC3E}">
        <p14:creationId xmlns:p14="http://schemas.microsoft.com/office/powerpoint/2010/main" val="2131938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9"/>
        <p:cNvGrpSpPr/>
        <p:nvPr/>
      </p:nvGrpSpPr>
      <p:grpSpPr>
        <a:xfrm>
          <a:off x="0" y="0"/>
          <a:ext cx="0" cy="0"/>
          <a:chOff x="0" y="0"/>
          <a:chExt cx="0" cy="0"/>
        </a:xfrm>
      </p:grpSpPr>
      <p:pic>
        <p:nvPicPr>
          <p:cNvPr id="40" name="Google Shape;40;p5"/>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41" name="Google Shape;41;p5"/>
          <p:cNvSpPr/>
          <p:nvPr/>
        </p:nvSpPr>
        <p:spPr>
          <a:xfrm>
            <a:off x="4319736" y="867751"/>
            <a:ext cx="3552529" cy="3552529"/>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i="0" u="none" strike="noStrike" cap="none">
              <a:solidFill>
                <a:srgbClr val="F7C86D"/>
              </a:solidFill>
              <a:latin typeface="Roboto"/>
              <a:ea typeface="Roboto"/>
              <a:cs typeface="Roboto"/>
              <a:sym typeface="Roboto"/>
            </a:endParaRPr>
          </a:p>
        </p:txBody>
      </p:sp>
    </p:spTree>
    <p:extLst>
      <p:ext uri="{BB962C8B-B14F-4D97-AF65-F5344CB8AC3E}">
        <p14:creationId xmlns:p14="http://schemas.microsoft.com/office/powerpoint/2010/main" val="2338781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ource Code Example">
  <p:cSld name="Source Code Example">
    <p:spTree>
      <p:nvGrpSpPr>
        <p:cNvPr id="1" name="Shape 42"/>
        <p:cNvGrpSpPr/>
        <p:nvPr/>
      </p:nvGrpSpPr>
      <p:grpSpPr>
        <a:xfrm>
          <a:off x="0" y="0"/>
          <a:ext cx="0" cy="0"/>
          <a:chOff x="0" y="0"/>
          <a:chExt cx="0" cy="0"/>
        </a:xfrm>
      </p:grpSpPr>
      <p:pic>
        <p:nvPicPr>
          <p:cNvPr id="43" name="Google Shape;43;p6"/>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44" name="Google Shape;44;p6"/>
          <p:cNvSpPr txBox="1">
            <a:spLocks noGrp="1"/>
          </p:cNvSpPr>
          <p:nvPr>
            <p:ph type="body" idx="1"/>
          </p:nvPr>
        </p:nvSpPr>
        <p:spPr>
          <a:xfrm>
            <a:off x="615283" y="1830475"/>
            <a:ext cx="10961400" cy="1633500"/>
          </a:xfrm>
          <a:prstGeom prst="rect">
            <a:avLst/>
          </a:prstGeom>
          <a:solidFill>
            <a:srgbClr val="ACB4C3">
              <a:alpha val="14900"/>
            </a:srgbClr>
          </a:solidFill>
          <a:ln w="12700" cap="flat" cmpd="sng">
            <a:solidFill>
              <a:schemeClr val="dk1"/>
            </a:solidFill>
            <a:prstDash val="solid"/>
            <a:round/>
            <a:headEnd type="none" w="sm" len="sm"/>
            <a:tailEnd type="none" w="sm" len="sm"/>
          </a:ln>
        </p:spPr>
        <p:txBody>
          <a:bodyPr spcFirstLastPara="1" wrap="square" lIns="144000" tIns="108000" rIns="144000" bIns="108000" anchor="t" anchorCtr="0">
            <a:noAutofit/>
          </a:bodyPr>
          <a:lstStyle>
            <a:lvl1pPr marL="457200" lvl="0" indent="-228600" algn="l" rtl="0">
              <a:lnSpc>
                <a:spcPct val="100000"/>
              </a:lnSpc>
              <a:spcBef>
                <a:spcPts val="600"/>
              </a:spcBef>
              <a:spcAft>
                <a:spcPts val="0"/>
              </a:spcAft>
              <a:buClr>
                <a:srgbClr val="274E13"/>
              </a:buClr>
              <a:buSzPts val="2398"/>
              <a:buNone/>
              <a:defRPr sz="2398" b="1">
                <a:solidFill>
                  <a:srgbClr val="274E13"/>
                </a:solidFill>
                <a:latin typeface="Consolas"/>
                <a:ea typeface="Consolas"/>
                <a:cs typeface="Consolas"/>
                <a:sym typeface="Consolas"/>
              </a:defRPr>
            </a:lvl1pPr>
            <a:lvl2pPr marL="914400" lvl="1" indent="-342900" algn="l" rtl="0">
              <a:lnSpc>
                <a:spcPct val="105000"/>
              </a:lnSpc>
              <a:spcBef>
                <a:spcPts val="600"/>
              </a:spcBef>
              <a:spcAft>
                <a:spcPts val="0"/>
              </a:spcAft>
              <a:buClr>
                <a:schemeClr val="dk1"/>
              </a:buClr>
              <a:buSzPts val="1800"/>
              <a:buChar char="▪"/>
              <a:defRPr/>
            </a:lvl2pPr>
            <a:lvl3pPr marL="1371600" lvl="2" indent="-342900" algn="l" rtl="0">
              <a:lnSpc>
                <a:spcPct val="105000"/>
              </a:lnSpc>
              <a:spcBef>
                <a:spcPts val="600"/>
              </a:spcBef>
              <a:spcAft>
                <a:spcPts val="0"/>
              </a:spcAft>
              <a:buClr>
                <a:schemeClr val="dk1"/>
              </a:buClr>
              <a:buSzPts val="1800"/>
              <a:buChar char="▪"/>
              <a:defRPr/>
            </a:lvl3pPr>
            <a:lvl4pPr marL="1828800" lvl="3" indent="-342900" algn="l" rtl="0">
              <a:lnSpc>
                <a:spcPct val="105000"/>
              </a:lnSpc>
              <a:spcBef>
                <a:spcPts val="600"/>
              </a:spcBef>
              <a:spcAft>
                <a:spcPts val="0"/>
              </a:spcAft>
              <a:buClr>
                <a:schemeClr val="dk1"/>
              </a:buClr>
              <a:buSzPts val="1800"/>
              <a:buChar char="▪"/>
              <a:defRPr/>
            </a:lvl4pPr>
            <a:lvl5pPr marL="2286000" lvl="4" indent="-342900" algn="l" rtl="0">
              <a:lnSpc>
                <a:spcPct val="105000"/>
              </a:lnSpc>
              <a:spcBef>
                <a:spcPts val="600"/>
              </a:spcBef>
              <a:spcAft>
                <a:spcPts val="0"/>
              </a:spcAft>
              <a:buClr>
                <a:schemeClr val="dk1"/>
              </a:buClr>
              <a:buSzPts val="1800"/>
              <a:buChar char="▪"/>
              <a:defRPr/>
            </a:lvl5pPr>
            <a:lvl6pPr marL="2743200" lvl="5" indent="-342900" algn="l" rtl="0">
              <a:spcBef>
                <a:spcPts val="60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45" name="Google Shape;45;p6"/>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6"/>
          <p:cNvSpPr/>
          <p:nvPr/>
        </p:nvSpPr>
        <p:spPr>
          <a:xfrm>
            <a:off x="-3176" y="0"/>
            <a:ext cx="12195300" cy="1095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49" name="Google Shape;49;p6"/>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lvl1pPr lvl="0" algn="l" rtl="0">
              <a:spcBef>
                <a:spcPts val="0"/>
              </a:spcBef>
              <a:spcAft>
                <a:spcPts val="0"/>
              </a:spcAft>
              <a:buClr>
                <a:schemeClr val="lt2"/>
              </a:buClr>
              <a:buSzPts val="3998"/>
              <a:buFont typeface="Calibri"/>
              <a:buNone/>
              <a:defRPr>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 name="Google Shape;50;p6"/>
          <p:cNvPicPr preferRelativeResize="0"/>
          <p:nvPr/>
        </p:nvPicPr>
        <p:blipFill rotWithShape="1">
          <a:blip r:embed="rId3">
            <a:alphaModFix/>
          </a:blip>
          <a:srcRect b="7054"/>
          <a:stretch/>
        </p:blipFill>
        <p:spPr>
          <a:xfrm>
            <a:off x="10383200" y="119675"/>
            <a:ext cx="1688227" cy="882649"/>
          </a:xfrm>
          <a:prstGeom prst="rect">
            <a:avLst/>
          </a:prstGeom>
          <a:noFill/>
          <a:ln>
            <a:noFill/>
          </a:ln>
        </p:spPr>
      </p:pic>
    </p:spTree>
    <p:extLst>
      <p:ext uri="{BB962C8B-B14F-4D97-AF65-F5344CB8AC3E}">
        <p14:creationId xmlns:p14="http://schemas.microsoft.com/office/powerpoint/2010/main" val="14968739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portant Concept">
  <p:cSld name="Important Concept">
    <p:spTree>
      <p:nvGrpSpPr>
        <p:cNvPr id="1" name="Shape 51"/>
        <p:cNvGrpSpPr/>
        <p:nvPr/>
      </p:nvGrpSpPr>
      <p:grpSpPr>
        <a:xfrm>
          <a:off x="0" y="0"/>
          <a:ext cx="0" cy="0"/>
          <a:chOff x="0" y="0"/>
          <a:chExt cx="0" cy="0"/>
        </a:xfrm>
      </p:grpSpPr>
      <p:pic>
        <p:nvPicPr>
          <p:cNvPr id="52" name="Google Shape;52;p7"/>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53" name="Google Shape;53;p7"/>
          <p:cNvSpPr/>
          <p:nvPr/>
        </p:nvSpPr>
        <p:spPr>
          <a:xfrm>
            <a:off x="-3472" y="0"/>
            <a:ext cx="115383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pic>
        <p:nvPicPr>
          <p:cNvPr id="54" name="Google Shape;54;p7" descr="E:\002-KIMS BUSINESS\007-02-Fullslidesppt-Contents\20161228\02-edu\bulb-item2.png"/>
          <p:cNvPicPr preferRelativeResize="0"/>
          <p:nvPr/>
        </p:nvPicPr>
        <p:blipFill rotWithShape="1">
          <a:blip r:embed="rId3">
            <a:alphaModFix/>
          </a:blip>
          <a:srcRect/>
          <a:stretch/>
        </p:blipFill>
        <p:spPr>
          <a:xfrm>
            <a:off x="235205" y="1792355"/>
            <a:ext cx="1830305" cy="4062222"/>
          </a:xfrm>
          <a:prstGeom prst="rect">
            <a:avLst/>
          </a:prstGeom>
          <a:noFill/>
          <a:ln>
            <a:noFill/>
          </a:ln>
        </p:spPr>
      </p:pic>
      <p:sp>
        <p:nvSpPr>
          <p:cNvPr id="55" name="Google Shape;55;p7"/>
          <p:cNvSpPr txBox="1">
            <a:spLocks noGrp="1"/>
          </p:cNvSpPr>
          <p:nvPr>
            <p:ph type="body" idx="1"/>
          </p:nvPr>
        </p:nvSpPr>
        <p:spPr>
          <a:xfrm>
            <a:off x="2065510" y="1121144"/>
            <a:ext cx="9929724" cy="5276048"/>
          </a:xfrm>
          <a:prstGeom prst="rect">
            <a:avLst/>
          </a:prstGeom>
          <a:noFill/>
          <a:ln>
            <a:noFill/>
          </a:ln>
        </p:spPr>
        <p:txBody>
          <a:bodyPr spcFirstLastPara="1" wrap="square" lIns="108000" tIns="36000" rIns="108000" bIns="36000" anchor="t" anchorCtr="0">
            <a:noAutofit/>
          </a:bodyPr>
          <a:lstStyle>
            <a:lvl1pPr marL="457200" lvl="0" indent="-444372" algn="l">
              <a:lnSpc>
                <a:spcPct val="105000"/>
              </a:lnSpc>
              <a:spcBef>
                <a:spcPts val="600"/>
              </a:spcBef>
              <a:spcAft>
                <a:spcPts val="0"/>
              </a:spcAft>
              <a:buClr>
                <a:schemeClr val="dk1"/>
              </a:buClr>
              <a:buSzPts val="3398"/>
              <a:buFont typeface="Roboto"/>
              <a:buChar char="▪"/>
              <a:defRPr>
                <a:solidFill>
                  <a:schemeClr val="dk1"/>
                </a:solidFill>
                <a:latin typeface="Roboto"/>
                <a:ea typeface="Roboto"/>
                <a:cs typeface="Roboto"/>
                <a:sym typeface="Roboto"/>
              </a:defRPr>
            </a:lvl1pPr>
            <a:lvl2pPr marL="914400" lvl="1" indent="-431672" algn="l">
              <a:lnSpc>
                <a:spcPct val="105000"/>
              </a:lnSpc>
              <a:spcBef>
                <a:spcPts val="600"/>
              </a:spcBef>
              <a:spcAft>
                <a:spcPts val="0"/>
              </a:spcAft>
              <a:buClr>
                <a:schemeClr val="dk1"/>
              </a:buClr>
              <a:buSzPts val="3198"/>
              <a:buFont typeface="Roboto"/>
              <a:buChar char="▪"/>
              <a:defRPr>
                <a:solidFill>
                  <a:schemeClr val="dk1"/>
                </a:solidFill>
                <a:latin typeface="Roboto"/>
                <a:ea typeface="Roboto"/>
                <a:cs typeface="Roboto"/>
                <a:sym typeface="Roboto"/>
              </a:defRPr>
            </a:lvl2pPr>
            <a:lvl3pPr marL="1371600" lvl="2" indent="-418972" algn="l">
              <a:lnSpc>
                <a:spcPct val="105000"/>
              </a:lnSpc>
              <a:spcBef>
                <a:spcPts val="600"/>
              </a:spcBef>
              <a:spcAft>
                <a:spcPts val="0"/>
              </a:spcAft>
              <a:buClr>
                <a:schemeClr val="dk1"/>
              </a:buClr>
              <a:buSzPts val="2998"/>
              <a:buFont typeface="Roboto"/>
              <a:buChar char="▪"/>
              <a:defRPr>
                <a:solidFill>
                  <a:schemeClr val="dk1"/>
                </a:solidFill>
                <a:latin typeface="Roboto"/>
                <a:ea typeface="Roboto"/>
                <a:cs typeface="Roboto"/>
                <a:sym typeface="Roboto"/>
              </a:defRPr>
            </a:lvl3pPr>
            <a:lvl4pPr marL="1828800" lvl="3" indent="-406272" algn="l">
              <a:lnSpc>
                <a:spcPct val="105000"/>
              </a:lnSpc>
              <a:spcBef>
                <a:spcPts val="600"/>
              </a:spcBef>
              <a:spcAft>
                <a:spcPts val="0"/>
              </a:spcAft>
              <a:buClr>
                <a:schemeClr val="dk1"/>
              </a:buClr>
              <a:buSzPts val="2798"/>
              <a:buFont typeface="Roboto"/>
              <a:buChar char="▪"/>
              <a:defRPr>
                <a:solidFill>
                  <a:schemeClr val="dk1"/>
                </a:solidFill>
                <a:latin typeface="Roboto"/>
                <a:ea typeface="Roboto"/>
                <a:cs typeface="Roboto"/>
                <a:sym typeface="Roboto"/>
              </a:defRPr>
            </a:lvl4pPr>
            <a:lvl5pPr marL="2286000" lvl="4" indent="-393573" algn="l">
              <a:lnSpc>
                <a:spcPct val="105000"/>
              </a:lnSpc>
              <a:spcBef>
                <a:spcPts val="600"/>
              </a:spcBef>
              <a:spcAft>
                <a:spcPts val="0"/>
              </a:spcAft>
              <a:buClr>
                <a:schemeClr val="dk1"/>
              </a:buClr>
              <a:buSzPts val="2598"/>
              <a:buFont typeface="Roboto"/>
              <a:buChar char="▪"/>
              <a:defRPr>
                <a:solidFill>
                  <a:schemeClr val="dk1"/>
                </a:solidFill>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56" name="Google Shape;56;p7"/>
          <p:cNvSpPr txBox="1">
            <a:spLocks noGrp="1"/>
          </p:cNvSpPr>
          <p:nvPr>
            <p:ph type="title"/>
          </p:nvPr>
        </p:nvSpPr>
        <p:spPr>
          <a:xfrm>
            <a:off x="1296957" y="100750"/>
            <a:ext cx="8399495"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dk1"/>
              </a:buClr>
              <a:buSzPts val="3998"/>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7"/>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60" name="Google Shape;60;p7"/>
          <p:cNvPicPr preferRelativeResize="0"/>
          <p:nvPr/>
        </p:nvPicPr>
        <p:blipFill rotWithShape="1">
          <a:blip r:embed="rId4">
            <a:alphaModFix/>
          </a:blip>
          <a:srcRect b="7054"/>
          <a:stretch/>
        </p:blipFill>
        <p:spPr>
          <a:xfrm>
            <a:off x="10383200" y="119675"/>
            <a:ext cx="1688227" cy="882649"/>
          </a:xfrm>
          <a:prstGeom prst="rect">
            <a:avLst/>
          </a:prstGeom>
          <a:noFill/>
          <a:ln>
            <a:noFill/>
          </a:ln>
        </p:spPr>
      </p:pic>
    </p:spTree>
    <p:extLst>
      <p:ext uri="{BB962C8B-B14F-4D97-AF65-F5344CB8AC3E}">
        <p14:creationId xmlns:p14="http://schemas.microsoft.com/office/powerpoint/2010/main" val="2615512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estions Slide">
  <p:cSld name="Questions Slide">
    <p:spTree>
      <p:nvGrpSpPr>
        <p:cNvPr id="1" name="Shape 61"/>
        <p:cNvGrpSpPr/>
        <p:nvPr/>
      </p:nvGrpSpPr>
      <p:grpSpPr>
        <a:xfrm>
          <a:off x="0" y="0"/>
          <a:ext cx="0" cy="0"/>
          <a:chOff x="0" y="0"/>
          <a:chExt cx="0" cy="0"/>
        </a:xfrm>
      </p:grpSpPr>
      <p:sp>
        <p:nvSpPr>
          <p:cNvPr id="62" name="Google Shape;62;p8"/>
          <p:cNvSpPr/>
          <p:nvPr/>
        </p:nvSpPr>
        <p:spPr>
          <a:xfrm>
            <a:off x="-1051301" y="703244"/>
            <a:ext cx="8406073" cy="1033303"/>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C1C6D1"/>
              </a:buClr>
              <a:buSzPts val="6158"/>
              <a:buFont typeface="Noto Sans Symbols"/>
              <a:buNone/>
            </a:pPr>
            <a:r>
              <a:rPr lang="en-US" sz="8797" b="1" i="0" u="none" strike="noStrike" cap="none">
                <a:solidFill>
                  <a:schemeClr val="dk1"/>
                </a:solidFill>
                <a:latin typeface="Roboto"/>
                <a:ea typeface="Roboto"/>
                <a:cs typeface="Roboto"/>
                <a:sym typeface="Roboto"/>
              </a:rPr>
              <a:t>Questions?</a:t>
            </a:r>
            <a:endParaRPr sz="8797" b="1" i="0" u="none" strike="noStrike" cap="none">
              <a:solidFill>
                <a:schemeClr val="dk1"/>
              </a:solidFill>
              <a:latin typeface="Roboto"/>
              <a:ea typeface="Roboto"/>
              <a:cs typeface="Roboto"/>
              <a:sym typeface="Roboto"/>
            </a:endParaRPr>
          </a:p>
        </p:txBody>
      </p:sp>
      <p:pic>
        <p:nvPicPr>
          <p:cNvPr id="63" name="Google Shape;63;p8"/>
          <p:cNvPicPr preferRelativeResize="0"/>
          <p:nvPr/>
        </p:nvPicPr>
        <p:blipFill rotWithShape="1">
          <a:blip r:embed="rId2">
            <a:alphaModFix/>
          </a:blip>
          <a:srcRect/>
          <a:stretch/>
        </p:blipFill>
        <p:spPr>
          <a:xfrm>
            <a:off x="9696452" y="314259"/>
            <a:ext cx="2126081" cy="530284"/>
          </a:xfrm>
          <a:prstGeom prst="rect">
            <a:avLst/>
          </a:prstGeom>
          <a:noFill/>
          <a:ln>
            <a:noFill/>
          </a:ln>
        </p:spPr>
      </p:pic>
      <p:sp>
        <p:nvSpPr>
          <p:cNvPr id="64" name="Google Shape;64;p8"/>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8"/>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66" name="Google Shape;66;p8"/>
          <p:cNvPicPr preferRelativeResize="0"/>
          <p:nvPr/>
        </p:nvPicPr>
        <p:blipFill rotWithShape="1">
          <a:blip r:embed="rId3">
            <a:alphaModFix amt="8000"/>
          </a:blip>
          <a:srcRect t="24442"/>
          <a:stretch/>
        </p:blipFill>
        <p:spPr>
          <a:xfrm>
            <a:off x="-1612" y="0"/>
            <a:ext cx="12195178" cy="6858002"/>
          </a:xfrm>
          <a:prstGeom prst="rect">
            <a:avLst/>
          </a:prstGeom>
          <a:noFill/>
          <a:ln>
            <a:noFill/>
          </a:ln>
        </p:spPr>
      </p:pic>
      <p:sp>
        <p:nvSpPr>
          <p:cNvPr id="67" name="Google Shape;67;p8"/>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8"/>
          <p:cNvSpPr/>
          <p:nvPr/>
        </p:nvSpPr>
        <p:spPr>
          <a:xfrm>
            <a:off x="-1589" y="6371331"/>
            <a:ext cx="12195176" cy="5045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cxnSp>
        <p:nvCxnSpPr>
          <p:cNvPr id="69" name="Google Shape;69;p8"/>
          <p:cNvCxnSpPr/>
          <p:nvPr/>
        </p:nvCxnSpPr>
        <p:spPr>
          <a:xfrm rot="10800000" flipH="1">
            <a:off x="1753064" y="3832365"/>
            <a:ext cx="8549700" cy="6600"/>
          </a:xfrm>
          <a:prstGeom prst="straightConnector1">
            <a:avLst/>
          </a:prstGeom>
          <a:noFill/>
          <a:ln w="25400" cap="flat" cmpd="sng">
            <a:solidFill>
              <a:schemeClr val="dk1"/>
            </a:solidFill>
            <a:prstDash val="solid"/>
            <a:round/>
            <a:headEnd type="none" w="sm" len="sm"/>
            <a:tailEnd type="none" w="sm" len="sm"/>
          </a:ln>
        </p:spPr>
      </p:cxnSp>
      <p:cxnSp>
        <p:nvCxnSpPr>
          <p:cNvPr id="70" name="Google Shape;70;p8"/>
          <p:cNvCxnSpPr/>
          <p:nvPr/>
        </p:nvCxnSpPr>
        <p:spPr>
          <a:xfrm>
            <a:off x="1753064" y="3838965"/>
            <a:ext cx="0" cy="236100"/>
          </a:xfrm>
          <a:prstGeom prst="straightConnector1">
            <a:avLst/>
          </a:prstGeom>
          <a:noFill/>
          <a:ln w="25400" cap="flat" cmpd="sng">
            <a:solidFill>
              <a:schemeClr val="dk1"/>
            </a:solidFill>
            <a:prstDash val="solid"/>
            <a:round/>
            <a:headEnd type="none" w="sm" len="sm"/>
            <a:tailEnd type="none" w="sm" len="sm"/>
          </a:ln>
        </p:spPr>
      </p:cxnSp>
      <p:cxnSp>
        <p:nvCxnSpPr>
          <p:cNvPr id="71" name="Google Shape;71;p8"/>
          <p:cNvCxnSpPr/>
          <p:nvPr/>
        </p:nvCxnSpPr>
        <p:spPr>
          <a:xfrm>
            <a:off x="3147650" y="3838965"/>
            <a:ext cx="0" cy="236100"/>
          </a:xfrm>
          <a:prstGeom prst="straightConnector1">
            <a:avLst/>
          </a:prstGeom>
          <a:noFill/>
          <a:ln w="25400" cap="flat" cmpd="sng">
            <a:solidFill>
              <a:schemeClr val="dk1"/>
            </a:solidFill>
            <a:prstDash val="solid"/>
            <a:round/>
            <a:headEnd type="none" w="sm" len="sm"/>
            <a:tailEnd type="none" w="sm" len="sm"/>
          </a:ln>
        </p:spPr>
      </p:cxnSp>
      <p:cxnSp>
        <p:nvCxnSpPr>
          <p:cNvPr id="72" name="Google Shape;72;p8"/>
          <p:cNvCxnSpPr/>
          <p:nvPr/>
        </p:nvCxnSpPr>
        <p:spPr>
          <a:xfrm>
            <a:off x="4594850" y="3832615"/>
            <a:ext cx="0" cy="236100"/>
          </a:xfrm>
          <a:prstGeom prst="straightConnector1">
            <a:avLst/>
          </a:prstGeom>
          <a:noFill/>
          <a:ln w="25400" cap="flat" cmpd="sng">
            <a:solidFill>
              <a:schemeClr val="dk1"/>
            </a:solidFill>
            <a:prstDash val="solid"/>
            <a:round/>
            <a:headEnd type="none" w="sm" len="sm"/>
            <a:tailEnd type="none" w="sm" len="sm"/>
          </a:ln>
        </p:spPr>
      </p:cxnSp>
      <p:cxnSp>
        <p:nvCxnSpPr>
          <p:cNvPr id="73" name="Google Shape;73;p8"/>
          <p:cNvCxnSpPr/>
          <p:nvPr/>
        </p:nvCxnSpPr>
        <p:spPr>
          <a:xfrm>
            <a:off x="6034850" y="3832615"/>
            <a:ext cx="0" cy="236100"/>
          </a:xfrm>
          <a:prstGeom prst="straightConnector1">
            <a:avLst/>
          </a:prstGeom>
          <a:noFill/>
          <a:ln w="25400" cap="flat" cmpd="sng">
            <a:solidFill>
              <a:schemeClr val="dk1"/>
            </a:solidFill>
            <a:prstDash val="solid"/>
            <a:round/>
            <a:headEnd type="none" w="sm" len="sm"/>
            <a:tailEnd type="none" w="sm" len="sm"/>
          </a:ln>
        </p:spPr>
      </p:cxnSp>
      <p:cxnSp>
        <p:nvCxnSpPr>
          <p:cNvPr id="74" name="Google Shape;74;p8"/>
          <p:cNvCxnSpPr/>
          <p:nvPr/>
        </p:nvCxnSpPr>
        <p:spPr>
          <a:xfrm>
            <a:off x="7474850" y="3832615"/>
            <a:ext cx="0" cy="236100"/>
          </a:xfrm>
          <a:prstGeom prst="straightConnector1">
            <a:avLst/>
          </a:prstGeom>
          <a:noFill/>
          <a:ln w="25400" cap="flat" cmpd="sng">
            <a:solidFill>
              <a:schemeClr val="dk1"/>
            </a:solidFill>
            <a:prstDash val="solid"/>
            <a:round/>
            <a:headEnd type="none" w="sm" len="sm"/>
            <a:tailEnd type="none" w="sm" len="sm"/>
          </a:ln>
        </p:spPr>
      </p:cxnSp>
      <p:cxnSp>
        <p:nvCxnSpPr>
          <p:cNvPr id="75" name="Google Shape;75;p8"/>
          <p:cNvCxnSpPr/>
          <p:nvPr/>
        </p:nvCxnSpPr>
        <p:spPr>
          <a:xfrm>
            <a:off x="8914850" y="3838965"/>
            <a:ext cx="0" cy="236100"/>
          </a:xfrm>
          <a:prstGeom prst="straightConnector1">
            <a:avLst/>
          </a:prstGeom>
          <a:noFill/>
          <a:ln w="25400" cap="flat" cmpd="sng">
            <a:solidFill>
              <a:schemeClr val="dk1"/>
            </a:solidFill>
            <a:prstDash val="solid"/>
            <a:round/>
            <a:headEnd type="none" w="sm" len="sm"/>
            <a:tailEnd type="none" w="sm" len="sm"/>
          </a:ln>
        </p:spPr>
      </p:cxnSp>
      <p:cxnSp>
        <p:nvCxnSpPr>
          <p:cNvPr id="76" name="Google Shape;76;p8"/>
          <p:cNvCxnSpPr/>
          <p:nvPr/>
        </p:nvCxnSpPr>
        <p:spPr>
          <a:xfrm>
            <a:off x="6172157" y="3596395"/>
            <a:ext cx="0" cy="236100"/>
          </a:xfrm>
          <a:prstGeom prst="straightConnector1">
            <a:avLst/>
          </a:prstGeom>
          <a:noFill/>
          <a:ln w="25400" cap="flat" cmpd="sng">
            <a:solidFill>
              <a:schemeClr val="dk1"/>
            </a:solidFill>
            <a:prstDash val="solid"/>
            <a:round/>
            <a:headEnd type="none" w="sm" len="sm"/>
            <a:tailEnd type="none" w="sm" len="sm"/>
          </a:ln>
        </p:spPr>
      </p:cxnSp>
      <p:pic>
        <p:nvPicPr>
          <p:cNvPr id="77" name="Google Shape;77;p8"/>
          <p:cNvPicPr preferRelativeResize="0"/>
          <p:nvPr/>
        </p:nvPicPr>
        <p:blipFill>
          <a:blip r:embed="rId4">
            <a:alphaModFix/>
          </a:blip>
          <a:stretch>
            <a:fillRect/>
          </a:stretch>
        </p:blipFill>
        <p:spPr>
          <a:xfrm>
            <a:off x="4895348" y="2194674"/>
            <a:ext cx="2401363" cy="1350775"/>
          </a:xfrm>
          <a:prstGeom prst="rect">
            <a:avLst/>
          </a:prstGeom>
          <a:noFill/>
          <a:ln>
            <a:noFill/>
          </a:ln>
        </p:spPr>
      </p:pic>
      <p:pic>
        <p:nvPicPr>
          <p:cNvPr id="78" name="Google Shape;78;p8"/>
          <p:cNvPicPr preferRelativeResize="0"/>
          <p:nvPr/>
        </p:nvPicPr>
        <p:blipFill>
          <a:blip r:embed="rId5">
            <a:alphaModFix/>
          </a:blip>
          <a:stretch>
            <a:fillRect/>
          </a:stretch>
        </p:blipFill>
        <p:spPr>
          <a:xfrm>
            <a:off x="1368552" y="4273150"/>
            <a:ext cx="921451" cy="918226"/>
          </a:xfrm>
          <a:prstGeom prst="rect">
            <a:avLst/>
          </a:prstGeom>
          <a:noFill/>
          <a:ln>
            <a:noFill/>
          </a:ln>
        </p:spPr>
      </p:pic>
      <p:sp>
        <p:nvSpPr>
          <p:cNvPr id="79" name="Google Shape;79;p8"/>
          <p:cNvSpPr txBox="1"/>
          <p:nvPr/>
        </p:nvSpPr>
        <p:spPr>
          <a:xfrm>
            <a:off x="1268325" y="5176150"/>
            <a:ext cx="11082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rgbClr val="134F5C"/>
                </a:solidFill>
                <a:latin typeface="Roboto"/>
                <a:ea typeface="Roboto"/>
                <a:cs typeface="Roboto"/>
                <a:sym typeface="Roboto"/>
              </a:rPr>
              <a:t>Гнездото</a:t>
            </a:r>
            <a:endParaRPr b="1">
              <a:solidFill>
                <a:srgbClr val="134F5C"/>
              </a:solidFill>
              <a:latin typeface="Roboto"/>
              <a:ea typeface="Roboto"/>
              <a:cs typeface="Roboto"/>
              <a:sym typeface="Roboto"/>
            </a:endParaRPr>
          </a:p>
          <a:p>
            <a:pPr marL="0" lvl="0" indent="0" algn="ctr" rtl="0">
              <a:spcBef>
                <a:spcPts val="0"/>
              </a:spcBef>
              <a:spcAft>
                <a:spcPts val="0"/>
              </a:spcAft>
              <a:buNone/>
            </a:pPr>
            <a:r>
              <a:rPr lang="en-US" b="1">
                <a:solidFill>
                  <a:srgbClr val="134F5C"/>
                </a:solidFill>
                <a:latin typeface="Roboto"/>
                <a:ea typeface="Roboto"/>
                <a:cs typeface="Roboto"/>
                <a:sym typeface="Roboto"/>
              </a:rPr>
              <a:t>Coworking</a:t>
            </a:r>
            <a:endParaRPr b="1">
              <a:solidFill>
                <a:srgbClr val="134F5C"/>
              </a:solidFill>
              <a:latin typeface="Roboto"/>
              <a:ea typeface="Roboto"/>
              <a:cs typeface="Roboto"/>
              <a:sym typeface="Roboto"/>
            </a:endParaRPr>
          </a:p>
        </p:txBody>
      </p:sp>
      <p:sp>
        <p:nvSpPr>
          <p:cNvPr id="80" name="Google Shape;80;p8"/>
          <p:cNvSpPr/>
          <p:nvPr/>
        </p:nvSpPr>
        <p:spPr>
          <a:xfrm>
            <a:off x="2648988" y="4273150"/>
            <a:ext cx="1166400" cy="1109400"/>
          </a:xfrm>
          <a:prstGeom prst="decagon">
            <a:avLst>
              <a:gd name="vf" fmla="val 105146"/>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FFFFFF"/>
                </a:solidFill>
              </a:rPr>
              <a:t>Цялостен курс по програмиране</a:t>
            </a:r>
            <a:endParaRPr sz="1200" b="1">
              <a:solidFill>
                <a:srgbClr val="FFFFFF"/>
              </a:solidFill>
            </a:endParaRPr>
          </a:p>
        </p:txBody>
      </p:sp>
      <p:sp>
        <p:nvSpPr>
          <p:cNvPr id="81" name="Google Shape;81;p8"/>
          <p:cNvSpPr/>
          <p:nvPr/>
        </p:nvSpPr>
        <p:spPr>
          <a:xfrm>
            <a:off x="4210975" y="4442500"/>
            <a:ext cx="921300" cy="770700"/>
          </a:xfrm>
          <a:prstGeom prst="snip1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FFFF"/>
                </a:solidFill>
              </a:rPr>
              <a:t>Дизайн</a:t>
            </a:r>
            <a:endParaRPr b="1">
              <a:solidFill>
                <a:srgbClr val="FFFFFF"/>
              </a:solidFill>
            </a:endParaRPr>
          </a:p>
          <a:p>
            <a:pPr marL="0" lvl="0" indent="0" algn="ctr" rtl="0">
              <a:spcBef>
                <a:spcPts val="0"/>
              </a:spcBef>
              <a:spcAft>
                <a:spcPts val="0"/>
              </a:spcAft>
              <a:buNone/>
            </a:pPr>
            <a:r>
              <a:rPr lang="en-US" b="1">
                <a:solidFill>
                  <a:srgbClr val="FFFFFF"/>
                </a:solidFill>
              </a:rPr>
              <a:t>курс</a:t>
            </a:r>
            <a:endParaRPr b="1">
              <a:solidFill>
                <a:srgbClr val="FFFFFF"/>
              </a:solidFill>
            </a:endParaRPr>
          </a:p>
        </p:txBody>
      </p:sp>
      <p:sp>
        <p:nvSpPr>
          <p:cNvPr id="82" name="Google Shape;82;p8"/>
          <p:cNvSpPr/>
          <p:nvPr/>
        </p:nvSpPr>
        <p:spPr>
          <a:xfrm>
            <a:off x="5409713" y="4279700"/>
            <a:ext cx="1280700" cy="1109400"/>
          </a:xfrm>
          <a:prstGeom prst="hexagon">
            <a:avLst>
              <a:gd name="adj" fmla="val 25000"/>
              <a:gd name="vf" fmla="val 115470"/>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FFFFFF"/>
                </a:solidFill>
              </a:rPr>
              <a:t>Курс по</a:t>
            </a:r>
            <a:endParaRPr sz="1200" b="1">
              <a:solidFill>
                <a:srgbClr val="FFFFFF"/>
              </a:solidFill>
            </a:endParaRPr>
          </a:p>
          <a:p>
            <a:pPr marL="0" lvl="0" indent="0" algn="ctr" rtl="0">
              <a:spcBef>
                <a:spcPts val="0"/>
              </a:spcBef>
              <a:spcAft>
                <a:spcPts val="0"/>
              </a:spcAft>
              <a:buNone/>
            </a:pPr>
            <a:r>
              <a:rPr lang="en-US" sz="1200" b="1">
                <a:solidFill>
                  <a:srgbClr val="FFFFFF"/>
                </a:solidFill>
              </a:rPr>
              <a:t>дигит.</a:t>
            </a:r>
            <a:endParaRPr sz="1200" b="1">
              <a:solidFill>
                <a:srgbClr val="FFFFFF"/>
              </a:solidFill>
            </a:endParaRPr>
          </a:p>
          <a:p>
            <a:pPr marL="0" lvl="0" indent="0" algn="ctr" rtl="0">
              <a:spcBef>
                <a:spcPts val="0"/>
              </a:spcBef>
              <a:spcAft>
                <a:spcPts val="0"/>
              </a:spcAft>
              <a:buNone/>
            </a:pPr>
            <a:r>
              <a:rPr lang="en-US" sz="1200" b="1">
                <a:solidFill>
                  <a:srgbClr val="FFFFFF"/>
                </a:solidFill>
              </a:rPr>
              <a:t>маркетинг</a:t>
            </a:r>
            <a:endParaRPr sz="1200" b="1">
              <a:solidFill>
                <a:srgbClr val="FFFFFF"/>
              </a:solidFill>
            </a:endParaRPr>
          </a:p>
        </p:txBody>
      </p:sp>
      <p:pic>
        <p:nvPicPr>
          <p:cNvPr id="83" name="Google Shape;83;p8" descr="Резултат с изображение за mindhub"/>
          <p:cNvPicPr preferRelativeResize="0"/>
          <p:nvPr/>
        </p:nvPicPr>
        <p:blipFill>
          <a:blip r:embed="rId6">
            <a:alphaModFix/>
          </a:blip>
          <a:stretch>
            <a:fillRect/>
          </a:stretch>
        </p:blipFill>
        <p:spPr>
          <a:xfrm>
            <a:off x="6965937" y="4611161"/>
            <a:ext cx="1166399" cy="242196"/>
          </a:xfrm>
          <a:prstGeom prst="rect">
            <a:avLst/>
          </a:prstGeom>
          <a:noFill/>
          <a:ln>
            <a:noFill/>
          </a:ln>
        </p:spPr>
      </p:pic>
      <p:pic>
        <p:nvPicPr>
          <p:cNvPr id="84" name="Google Shape;84;p8"/>
          <p:cNvPicPr preferRelativeResize="0"/>
          <p:nvPr/>
        </p:nvPicPr>
        <p:blipFill rotWithShape="1">
          <a:blip r:embed="rId7">
            <a:alphaModFix/>
          </a:blip>
          <a:srcRect l="9595" r="12078"/>
          <a:stretch/>
        </p:blipFill>
        <p:spPr>
          <a:xfrm>
            <a:off x="8284746" y="4385651"/>
            <a:ext cx="1108200" cy="884400"/>
          </a:xfrm>
          <a:prstGeom prst="teardrop">
            <a:avLst>
              <a:gd name="adj" fmla="val 87076"/>
            </a:avLst>
          </a:prstGeom>
          <a:noFill/>
          <a:ln>
            <a:noFill/>
          </a:ln>
        </p:spPr>
      </p:pic>
      <p:pic>
        <p:nvPicPr>
          <p:cNvPr id="85" name="Google Shape;85;p8" descr="HackVratsa Logo"/>
          <p:cNvPicPr preferRelativeResize="0"/>
          <p:nvPr/>
        </p:nvPicPr>
        <p:blipFill>
          <a:blip r:embed="rId8">
            <a:alphaModFix/>
          </a:blip>
          <a:stretch>
            <a:fillRect/>
          </a:stretch>
        </p:blipFill>
        <p:spPr>
          <a:xfrm>
            <a:off x="9322750" y="4490025"/>
            <a:ext cx="1501875" cy="688751"/>
          </a:xfrm>
          <a:prstGeom prst="rect">
            <a:avLst/>
          </a:prstGeom>
          <a:noFill/>
          <a:ln>
            <a:noFill/>
          </a:ln>
        </p:spPr>
      </p:pic>
      <p:cxnSp>
        <p:nvCxnSpPr>
          <p:cNvPr id="86" name="Google Shape;86;p8"/>
          <p:cNvCxnSpPr/>
          <p:nvPr/>
        </p:nvCxnSpPr>
        <p:spPr>
          <a:xfrm>
            <a:off x="10286450" y="3838965"/>
            <a:ext cx="0" cy="236100"/>
          </a:xfrm>
          <a:prstGeom prst="straightConnector1">
            <a:avLst/>
          </a:prstGeom>
          <a:noFill/>
          <a:ln w="25400"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4489170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reserve="1">
  <p:cSld name="Table of Content">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23" name="Google Shape;23;p3"/>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2C906"/>
              </a:buClr>
              <a:buSzPts val="2398"/>
              <a:buFont typeface="Calibri"/>
              <a:buNone/>
              <a:tabLst/>
              <a:defRPr/>
            </a:pPr>
            <a:endParaRPr kumimoji="0" sz="2398" b="0" i="0" u="none" strike="noStrike" kern="0" cap="none" spc="0" normalizeH="0" baseline="0" noProof="0">
              <a:ln>
                <a:noFill/>
              </a:ln>
              <a:solidFill>
                <a:srgbClr val="F7C86D"/>
              </a:solidFill>
              <a:effectLst/>
              <a:uLnTx/>
              <a:uFillTx/>
              <a:latin typeface="Calibri"/>
              <a:ea typeface="Calibri"/>
              <a:cs typeface="Calibri"/>
              <a:sym typeface="Calibri"/>
            </a:endParaRPr>
          </a:p>
        </p:txBody>
      </p:sp>
      <p:sp>
        <p:nvSpPr>
          <p:cNvPr id="24" name="Google Shape;24;p3"/>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196766" y="1371604"/>
            <a:ext cx="8182463" cy="4795935"/>
          </a:xfrm>
          <a:prstGeom prst="rect">
            <a:avLst/>
          </a:prstGeom>
          <a:noFill/>
          <a:ln>
            <a:noFill/>
          </a:ln>
        </p:spPr>
        <p:txBody>
          <a:bodyPr spcFirstLastPara="1" wrap="square" lIns="108000" tIns="36000" rIns="108000" bIns="36000" anchor="t" anchorCtr="0">
            <a:noAutofit/>
          </a:bodyPr>
          <a:lstStyle>
            <a:lvl1pPr marL="457200" lvl="0" indent="-444372" algn="l">
              <a:lnSpc>
                <a:spcPct val="105000"/>
              </a:lnSpc>
              <a:spcBef>
                <a:spcPts val="600"/>
              </a:spcBef>
              <a:spcAft>
                <a:spcPts val="0"/>
              </a:spcAft>
              <a:buClr>
                <a:schemeClr val="dk1"/>
              </a:buClr>
              <a:buSzPts val="3398"/>
              <a:buFont typeface="Roboto"/>
              <a:buAutoNum type="arabicPeriod"/>
              <a:defRPr>
                <a:solidFill>
                  <a:schemeClr val="dk1"/>
                </a:solidFill>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26" name="Google Shape;26;p3"/>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27" name="Google Shape;27;p3"/>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28" name="Google Shape;28;p3"/>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a:ln>
                  <a:noFill/>
                </a:ln>
                <a:solidFill>
                  <a:srgbClr val="474A8A"/>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pic>
        <p:nvPicPr>
          <p:cNvPr id="29" name="Google Shape;29;p3"/>
          <p:cNvPicPr preferRelativeResize="0"/>
          <p:nvPr/>
        </p:nvPicPr>
        <p:blipFill rotWithShape="1">
          <a:blip r:embed="rId3">
            <a:alphaModFix/>
          </a:blip>
          <a:srcRect b="7054"/>
          <a:stretch/>
        </p:blipFill>
        <p:spPr>
          <a:xfrm>
            <a:off x="10383200" y="119675"/>
            <a:ext cx="1688227" cy="882649"/>
          </a:xfrm>
          <a:prstGeom prst="rect">
            <a:avLst/>
          </a:prstGeom>
          <a:noFill/>
          <a:ln>
            <a:noFill/>
          </a:ln>
        </p:spPr>
      </p:pic>
    </p:spTree>
    <p:extLst>
      <p:ext uri="{BB962C8B-B14F-4D97-AF65-F5344CB8AC3E}">
        <p14:creationId xmlns:p14="http://schemas.microsoft.com/office/powerpoint/2010/main" val="2696744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Slide Dark">
  <p:cSld name="Comparison Slide Dark">
    <p:spTree>
      <p:nvGrpSpPr>
        <p:cNvPr id="1" name="Shape 87"/>
        <p:cNvGrpSpPr/>
        <p:nvPr/>
      </p:nvGrpSpPr>
      <p:grpSpPr>
        <a:xfrm>
          <a:off x="0" y="0"/>
          <a:ext cx="0" cy="0"/>
          <a:chOff x="0" y="0"/>
          <a:chExt cx="0" cy="0"/>
        </a:xfrm>
      </p:grpSpPr>
      <p:pic>
        <p:nvPicPr>
          <p:cNvPr id="88" name="Google Shape;88;p9"/>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89" name="Google Shape;89;p9"/>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90" name="Google Shape;90;p9"/>
          <p:cNvSpPr/>
          <p:nvPr/>
        </p:nvSpPr>
        <p:spPr>
          <a:xfrm>
            <a:off x="2" y="6184673"/>
            <a:ext cx="12192000" cy="673331"/>
          </a:xfrm>
          <a:prstGeom prst="rect">
            <a:avLst/>
          </a:prstGeom>
          <a:solidFill>
            <a:schemeClr val="dk1"/>
          </a:solidFill>
          <a:ln>
            <a:noFill/>
          </a:ln>
        </p:spPr>
        <p:txBody>
          <a:bodyPr spcFirstLastPara="1" wrap="square" lIns="121850" tIns="60925" rIns="121850" bIns="60925"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91" name="Google Shape;91;p9"/>
          <p:cNvSpPr/>
          <p:nvPr/>
        </p:nvSpPr>
        <p:spPr>
          <a:xfrm>
            <a:off x="5161650" y="4824665"/>
            <a:ext cx="1868701" cy="1868701"/>
          </a:xfrm>
          <a:prstGeom prst="ellipse">
            <a:avLst/>
          </a:prstGeom>
          <a:solidFill>
            <a:schemeClr val="dk1"/>
          </a:solidFill>
          <a:ln w="635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92" name="Google Shape;92;p9"/>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9"/>
          <p:cNvSpPr txBox="1">
            <a:spLocks noGrp="1"/>
          </p:cNvSpPr>
          <p:nvPr>
            <p:ph type="body" idx="1"/>
          </p:nvPr>
        </p:nvSpPr>
        <p:spPr>
          <a:xfrm>
            <a:off x="190402" y="1195931"/>
            <a:ext cx="5426148" cy="4824103"/>
          </a:xfrm>
          <a:prstGeom prst="rect">
            <a:avLst/>
          </a:prstGeom>
          <a:noFill/>
          <a:ln>
            <a:noFill/>
          </a:ln>
        </p:spPr>
        <p:txBody>
          <a:bodyPr spcFirstLastPara="1" wrap="square" lIns="108000" tIns="36000" rIns="108000" bIns="36000" anchor="t" anchorCtr="0">
            <a:noAutofit/>
          </a:bodyPr>
          <a:lstStyle>
            <a:lvl1pPr marL="457200" lvl="0"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94" name="Google Shape;94;p9"/>
          <p:cNvSpPr txBox="1">
            <a:spLocks noGrp="1"/>
          </p:cNvSpPr>
          <p:nvPr>
            <p:ph type="body" idx="2"/>
          </p:nvPr>
        </p:nvSpPr>
        <p:spPr>
          <a:xfrm>
            <a:off x="6575450" y="1195931"/>
            <a:ext cx="5426147" cy="4824103"/>
          </a:xfrm>
          <a:prstGeom prst="rect">
            <a:avLst/>
          </a:prstGeom>
          <a:noFill/>
          <a:ln>
            <a:noFill/>
          </a:ln>
        </p:spPr>
        <p:txBody>
          <a:bodyPr spcFirstLastPara="1" wrap="square" lIns="108000" tIns="36000" rIns="108000" bIns="36000" anchor="t" anchorCtr="0">
            <a:noAutofit/>
          </a:bodyPr>
          <a:lstStyle>
            <a:lvl1pPr marL="457200" lvl="0"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95" name="Google Shape;95;p9"/>
          <p:cNvSpPr txBox="1">
            <a:spLocks noGrp="1"/>
          </p:cNvSpPr>
          <p:nvPr>
            <p:ph type="dt" idx="10"/>
          </p:nvPr>
        </p:nvSpPr>
        <p:spPr>
          <a:xfrm>
            <a:off x="188816" y="6390560"/>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9"/>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sz="1000">
                <a:solidFill>
                  <a:schemeClr val="lt1"/>
                </a:solidFill>
                <a:latin typeface="Calibri"/>
                <a:ea typeface="Calibri"/>
                <a:cs typeface="Calibri"/>
                <a:sym typeface="Calibri"/>
              </a:defRPr>
            </a:lvl1pPr>
            <a:lvl2pPr marL="0" lvl="1" indent="0" algn="r">
              <a:spcBef>
                <a:spcPts val="0"/>
              </a:spcBef>
              <a:buNone/>
              <a:defRPr sz="1000">
                <a:solidFill>
                  <a:schemeClr val="lt1"/>
                </a:solidFill>
                <a:latin typeface="Calibri"/>
                <a:ea typeface="Calibri"/>
                <a:cs typeface="Calibri"/>
                <a:sym typeface="Calibri"/>
              </a:defRPr>
            </a:lvl2pPr>
            <a:lvl3pPr marL="0" lvl="2" indent="0" algn="r">
              <a:spcBef>
                <a:spcPts val="0"/>
              </a:spcBef>
              <a:buNone/>
              <a:defRPr sz="1000">
                <a:solidFill>
                  <a:schemeClr val="lt1"/>
                </a:solidFill>
                <a:latin typeface="Calibri"/>
                <a:ea typeface="Calibri"/>
                <a:cs typeface="Calibri"/>
                <a:sym typeface="Calibri"/>
              </a:defRPr>
            </a:lvl3pPr>
            <a:lvl4pPr marL="0" lvl="3" indent="0" algn="r">
              <a:spcBef>
                <a:spcPts val="0"/>
              </a:spcBef>
              <a:buNone/>
              <a:defRPr sz="1000">
                <a:solidFill>
                  <a:schemeClr val="lt1"/>
                </a:solidFill>
                <a:latin typeface="Calibri"/>
                <a:ea typeface="Calibri"/>
                <a:cs typeface="Calibri"/>
                <a:sym typeface="Calibri"/>
              </a:defRPr>
            </a:lvl4pPr>
            <a:lvl5pPr marL="0" lvl="4" indent="0" algn="r">
              <a:spcBef>
                <a:spcPts val="0"/>
              </a:spcBef>
              <a:buNone/>
              <a:defRPr sz="1000">
                <a:solidFill>
                  <a:schemeClr val="lt1"/>
                </a:solidFill>
                <a:latin typeface="Calibri"/>
                <a:ea typeface="Calibri"/>
                <a:cs typeface="Calibri"/>
                <a:sym typeface="Calibri"/>
              </a:defRPr>
            </a:lvl5pPr>
            <a:lvl6pPr marL="0" lvl="5" indent="0" algn="r">
              <a:spcBef>
                <a:spcPts val="0"/>
              </a:spcBef>
              <a:buNone/>
              <a:defRPr sz="1000">
                <a:solidFill>
                  <a:schemeClr val="lt1"/>
                </a:solidFill>
                <a:latin typeface="Calibri"/>
                <a:ea typeface="Calibri"/>
                <a:cs typeface="Calibri"/>
                <a:sym typeface="Calibri"/>
              </a:defRPr>
            </a:lvl6pPr>
            <a:lvl7pPr marL="0" lvl="6" indent="0" algn="r">
              <a:spcBef>
                <a:spcPts val="0"/>
              </a:spcBef>
              <a:buNone/>
              <a:defRPr sz="1000">
                <a:solidFill>
                  <a:schemeClr val="lt1"/>
                </a:solidFill>
                <a:latin typeface="Calibri"/>
                <a:ea typeface="Calibri"/>
                <a:cs typeface="Calibri"/>
                <a:sym typeface="Calibri"/>
              </a:defRPr>
            </a:lvl7pPr>
            <a:lvl8pPr marL="0" lvl="7" indent="0" algn="r">
              <a:spcBef>
                <a:spcPts val="0"/>
              </a:spcBef>
              <a:buNone/>
              <a:defRPr sz="1000">
                <a:solidFill>
                  <a:schemeClr val="lt1"/>
                </a:solidFill>
                <a:latin typeface="Calibri"/>
                <a:ea typeface="Calibri"/>
                <a:cs typeface="Calibri"/>
                <a:sym typeface="Calibri"/>
              </a:defRPr>
            </a:lvl8pPr>
            <a:lvl9pPr marL="0" lvl="8" indent="0" algn="r">
              <a:spcBef>
                <a:spcPts val="0"/>
              </a:spcBef>
              <a:buNone/>
              <a:defRPr sz="10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97" name="Google Shape;97;p9"/>
          <p:cNvPicPr preferRelativeResize="0"/>
          <p:nvPr/>
        </p:nvPicPr>
        <p:blipFill rotWithShape="1">
          <a:blip r:embed="rId3">
            <a:alphaModFix/>
          </a:blip>
          <a:srcRect b="7054"/>
          <a:stretch/>
        </p:blipFill>
        <p:spPr>
          <a:xfrm>
            <a:off x="10383200" y="119675"/>
            <a:ext cx="1688227" cy="882649"/>
          </a:xfrm>
          <a:prstGeom prst="rect">
            <a:avLst/>
          </a:prstGeom>
          <a:noFill/>
          <a:ln>
            <a:noFill/>
          </a:ln>
        </p:spPr>
      </p:pic>
      <p:pic>
        <p:nvPicPr>
          <p:cNvPr id="98" name="Google Shape;98;p9"/>
          <p:cNvPicPr preferRelativeResize="0"/>
          <p:nvPr/>
        </p:nvPicPr>
        <p:blipFill rotWithShape="1">
          <a:blip r:embed="rId3">
            <a:alphaModFix/>
          </a:blip>
          <a:srcRect b="7054"/>
          <a:stretch/>
        </p:blipFill>
        <p:spPr>
          <a:xfrm>
            <a:off x="5395975" y="5393862"/>
            <a:ext cx="1396877" cy="730326"/>
          </a:xfrm>
          <a:prstGeom prst="rect">
            <a:avLst/>
          </a:prstGeom>
          <a:noFill/>
          <a:ln>
            <a:noFill/>
          </a:ln>
        </p:spPr>
      </p:pic>
    </p:spTree>
    <p:extLst>
      <p:ext uri="{BB962C8B-B14F-4D97-AF65-F5344CB8AC3E}">
        <p14:creationId xmlns:p14="http://schemas.microsoft.com/office/powerpoint/2010/main" val="9100222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and Content">
  <p:cSld name="Image and Content">
    <p:spTree>
      <p:nvGrpSpPr>
        <p:cNvPr id="1" name="Shape 99"/>
        <p:cNvGrpSpPr/>
        <p:nvPr/>
      </p:nvGrpSpPr>
      <p:grpSpPr>
        <a:xfrm>
          <a:off x="0" y="0"/>
          <a:ext cx="0" cy="0"/>
          <a:chOff x="0" y="0"/>
          <a:chExt cx="0" cy="0"/>
        </a:xfrm>
      </p:grpSpPr>
      <p:pic>
        <p:nvPicPr>
          <p:cNvPr id="100" name="Google Shape;100;p10"/>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01" name="Google Shape;101;p10"/>
          <p:cNvSpPr/>
          <p:nvPr/>
        </p:nvSpPr>
        <p:spPr>
          <a:xfrm>
            <a:off x="-3176" y="0"/>
            <a:ext cx="12195176" cy="109537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02" name="Google Shape;102;p10"/>
          <p:cNvSpPr>
            <a:spLocks noGrp="1"/>
          </p:cNvSpPr>
          <p:nvPr>
            <p:ph type="pic" idx="2"/>
          </p:nvPr>
        </p:nvSpPr>
        <p:spPr>
          <a:xfrm>
            <a:off x="190405" y="1355077"/>
            <a:ext cx="3889373" cy="5366405"/>
          </a:xfrm>
          <a:prstGeom prst="rect">
            <a:avLst/>
          </a:prstGeom>
          <a:solidFill>
            <a:srgbClr val="E5E5E5"/>
          </a:solidFill>
          <a:ln>
            <a:noFill/>
          </a:ln>
        </p:spPr>
        <p:txBody>
          <a:bodyPr spcFirstLastPara="1" wrap="square" lIns="108000" tIns="36000" rIns="108000" bIns="36000" anchor="ctr" anchorCtr="0">
            <a:noAutofit/>
          </a:bodyPr>
          <a:lstStyle>
            <a:lvl1pPr marR="0" lvl="0" algn="ctr" rtl="0">
              <a:lnSpc>
                <a:spcPct val="105000"/>
              </a:lnSpc>
              <a:spcBef>
                <a:spcPts val="600"/>
              </a:spcBef>
              <a:spcAft>
                <a:spcPts val="0"/>
              </a:spcAft>
              <a:buClr>
                <a:schemeClr val="dk1"/>
              </a:buClr>
              <a:buSzPts val="2131"/>
              <a:buFont typeface="Roboto"/>
              <a:buNone/>
              <a:defRPr sz="2131" i="0" u="none" strike="noStrike" cap="none">
                <a:solidFill>
                  <a:schemeClr val="dk1"/>
                </a:solidFill>
                <a:latin typeface="Roboto"/>
                <a:ea typeface="Roboto"/>
                <a:cs typeface="Roboto"/>
                <a:sym typeface="Roboto"/>
              </a:defRPr>
            </a:lvl1pPr>
            <a:lvl2pPr marR="0" lvl="1" algn="l" rtl="0">
              <a:lnSpc>
                <a:spcPct val="105000"/>
              </a:lnSpc>
              <a:spcBef>
                <a:spcPts val="600"/>
              </a:spcBef>
              <a:spcAft>
                <a:spcPts val="0"/>
              </a:spcAft>
              <a:buClr>
                <a:schemeClr val="dk1"/>
              </a:buClr>
              <a:buSzPts val="3731"/>
              <a:buFont typeface="Noto Sans Symbols"/>
              <a:buNone/>
              <a:defRPr sz="3731" b="0" i="0" u="none" strike="noStrike" cap="none">
                <a:solidFill>
                  <a:schemeClr val="dk1"/>
                </a:solidFill>
                <a:latin typeface="Calibri"/>
                <a:ea typeface="Calibri"/>
                <a:cs typeface="Calibri"/>
                <a:sym typeface="Calibri"/>
              </a:defRPr>
            </a:lvl2pPr>
            <a:lvl3pPr marR="0" lvl="2" algn="l" rtl="0">
              <a:lnSpc>
                <a:spcPct val="105000"/>
              </a:lnSpc>
              <a:spcBef>
                <a:spcPts val="600"/>
              </a:spcBef>
              <a:spcAft>
                <a:spcPts val="0"/>
              </a:spcAft>
              <a:buClr>
                <a:schemeClr val="dk1"/>
              </a:buClr>
              <a:buSzPts val="3198"/>
              <a:buFont typeface="Noto Sans Symbols"/>
              <a:buNone/>
              <a:defRPr sz="3198" b="0" i="0" u="none" strike="noStrike" cap="none">
                <a:solidFill>
                  <a:schemeClr val="dk1"/>
                </a:solidFill>
                <a:latin typeface="Calibri"/>
                <a:ea typeface="Calibri"/>
                <a:cs typeface="Calibri"/>
                <a:sym typeface="Calibri"/>
              </a:defRPr>
            </a:lvl3pPr>
            <a:lvl4pPr marR="0" lvl="3" algn="l" rtl="0">
              <a:lnSpc>
                <a:spcPct val="105000"/>
              </a:lnSpc>
              <a:spcBef>
                <a:spcPts val="600"/>
              </a:spcBef>
              <a:spcAft>
                <a:spcPts val="0"/>
              </a:spcAft>
              <a:buClr>
                <a:schemeClr val="dk1"/>
              </a:buClr>
              <a:buSzPts val="2665"/>
              <a:buFont typeface="Noto Sans Symbols"/>
              <a:buNone/>
              <a:defRPr sz="2665" b="0" i="0" u="none" strike="noStrike" cap="none">
                <a:solidFill>
                  <a:schemeClr val="dk1"/>
                </a:solidFill>
                <a:latin typeface="Calibri"/>
                <a:ea typeface="Calibri"/>
                <a:cs typeface="Calibri"/>
                <a:sym typeface="Calibri"/>
              </a:defRPr>
            </a:lvl4pPr>
            <a:lvl5pPr marR="0" lvl="4" algn="l" rtl="0">
              <a:lnSpc>
                <a:spcPct val="105000"/>
              </a:lnSpc>
              <a:spcBef>
                <a:spcPts val="600"/>
              </a:spcBef>
              <a:spcAft>
                <a:spcPts val="0"/>
              </a:spcAft>
              <a:buClr>
                <a:schemeClr val="dk1"/>
              </a:buClr>
              <a:buSzPts val="2665"/>
              <a:buFont typeface="Noto Sans Symbols"/>
              <a:buNone/>
              <a:defRPr sz="2665" b="0" i="0" u="none" strike="noStrike" cap="none">
                <a:solidFill>
                  <a:schemeClr val="dk1"/>
                </a:solidFill>
                <a:latin typeface="Calibri"/>
                <a:ea typeface="Calibri"/>
                <a:cs typeface="Calibri"/>
                <a:sym typeface="Calibri"/>
              </a:defRPr>
            </a:lvl5pPr>
            <a:lvl6pPr marR="0" lvl="5" algn="l" rtl="0">
              <a:spcBef>
                <a:spcPts val="600"/>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9pPr>
          </a:lstStyle>
          <a:p>
            <a:endParaRPr/>
          </a:p>
        </p:txBody>
      </p:sp>
      <p:sp>
        <p:nvSpPr>
          <p:cNvPr id="103" name="Google Shape;103;p10"/>
          <p:cNvSpPr/>
          <p:nvPr/>
        </p:nvSpPr>
        <p:spPr>
          <a:xfrm>
            <a:off x="4079775" y="1355073"/>
            <a:ext cx="48001" cy="5502926"/>
          </a:xfrm>
          <a:prstGeom prst="rect">
            <a:avLst/>
          </a:prstGeom>
          <a:solidFill>
            <a:srgbClr val="274E1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04" name="Google Shape;104;p10"/>
          <p:cNvSpPr/>
          <p:nvPr/>
        </p:nvSpPr>
        <p:spPr>
          <a:xfrm>
            <a:off x="4127777" y="1748999"/>
            <a:ext cx="240001" cy="3360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05" name="Google Shape;105;p10"/>
          <p:cNvSpPr/>
          <p:nvPr/>
        </p:nvSpPr>
        <p:spPr>
          <a:xfrm>
            <a:off x="2" y="6721482"/>
            <a:ext cx="12192000" cy="13652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06" name="Google Shape;106;p10"/>
          <p:cNvSpPr txBox="1">
            <a:spLocks noGrp="1"/>
          </p:cNvSpPr>
          <p:nvPr>
            <p:ph type="body" idx="1"/>
          </p:nvPr>
        </p:nvSpPr>
        <p:spPr>
          <a:xfrm>
            <a:off x="4795936" y="1353867"/>
            <a:ext cx="7199299" cy="5027884"/>
          </a:xfrm>
          <a:prstGeom prst="rect">
            <a:avLst/>
          </a:prstGeom>
          <a:noFill/>
          <a:ln>
            <a:noFill/>
          </a:ln>
        </p:spPr>
        <p:txBody>
          <a:bodyPr spcFirstLastPara="1" wrap="square" lIns="108000" tIns="36000" rIns="108000" bIns="36000" anchor="t" anchorCtr="0">
            <a:noAutofit/>
          </a:bodyPr>
          <a:lstStyle>
            <a:lvl1pPr marL="457200" lvl="0"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107" name="Google Shape;107;p10"/>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0"/>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0"/>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0"/>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11" name="Google Shape;111;p10"/>
          <p:cNvPicPr preferRelativeResize="0"/>
          <p:nvPr/>
        </p:nvPicPr>
        <p:blipFill rotWithShape="1">
          <a:blip r:embed="rId3">
            <a:alphaModFix/>
          </a:blip>
          <a:srcRect/>
          <a:stretch/>
        </p:blipFill>
        <p:spPr>
          <a:xfrm>
            <a:off x="9870854" y="232973"/>
            <a:ext cx="2126081" cy="530284"/>
          </a:xfrm>
          <a:prstGeom prst="rect">
            <a:avLst/>
          </a:prstGeom>
          <a:noFill/>
          <a:ln>
            <a:noFill/>
          </a:ln>
        </p:spPr>
      </p:pic>
      <p:sp>
        <p:nvSpPr>
          <p:cNvPr id="112" name="Google Shape;112;p10"/>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Calibri"/>
              <a:buNone/>
            </a:pPr>
            <a:endParaRPr sz="2399" b="0" i="0" u="none" strike="noStrike" cap="none">
              <a:solidFill>
                <a:srgbClr val="F7C86D"/>
              </a:solidFill>
              <a:latin typeface="Calibri"/>
              <a:ea typeface="Calibri"/>
              <a:cs typeface="Calibri"/>
              <a:sym typeface="Calibri"/>
            </a:endParaRPr>
          </a:p>
        </p:txBody>
      </p:sp>
    </p:spTree>
    <p:extLst>
      <p:ext uri="{BB962C8B-B14F-4D97-AF65-F5344CB8AC3E}">
        <p14:creationId xmlns:p14="http://schemas.microsoft.com/office/powerpoint/2010/main" val="6397983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13"/>
        <p:cNvGrpSpPr/>
        <p:nvPr/>
      </p:nvGrpSpPr>
      <p:grpSpPr>
        <a:xfrm>
          <a:off x="0" y="0"/>
          <a:ext cx="0" cy="0"/>
          <a:chOff x="0" y="0"/>
          <a:chExt cx="0" cy="0"/>
        </a:xfrm>
      </p:grpSpPr>
      <p:pic>
        <p:nvPicPr>
          <p:cNvPr id="114" name="Google Shape;114;p11"/>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15" name="Google Shape;115;p11"/>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1"/>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1"/>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11"/>
          <p:cNvSpPr/>
          <p:nvPr/>
        </p:nvSpPr>
        <p:spPr>
          <a:xfrm>
            <a:off x="0" y="-7074"/>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pic>
        <p:nvPicPr>
          <p:cNvPr id="119" name="Google Shape;119;p11"/>
          <p:cNvPicPr preferRelativeResize="0"/>
          <p:nvPr/>
        </p:nvPicPr>
        <p:blipFill rotWithShape="1">
          <a:blip r:embed="rId3">
            <a:alphaModFix/>
          </a:blip>
          <a:srcRect b="7054"/>
          <a:stretch/>
        </p:blipFill>
        <p:spPr>
          <a:xfrm>
            <a:off x="10383200" y="119675"/>
            <a:ext cx="1688227" cy="882649"/>
          </a:xfrm>
          <a:prstGeom prst="rect">
            <a:avLst/>
          </a:prstGeom>
          <a:noFill/>
          <a:ln>
            <a:noFill/>
          </a:ln>
        </p:spPr>
      </p:pic>
      <p:pic>
        <p:nvPicPr>
          <p:cNvPr id="120" name="Google Shape;120;p11" descr="us4bg-logo"/>
          <p:cNvPicPr preferRelativeResize="0"/>
          <p:nvPr/>
        </p:nvPicPr>
        <p:blipFill>
          <a:blip r:embed="rId4">
            <a:alphaModFix/>
          </a:blip>
          <a:stretch>
            <a:fillRect/>
          </a:stretch>
        </p:blipFill>
        <p:spPr>
          <a:xfrm>
            <a:off x="1073525" y="1526700"/>
            <a:ext cx="1666875" cy="1628775"/>
          </a:xfrm>
          <a:prstGeom prst="rect">
            <a:avLst/>
          </a:prstGeom>
          <a:noFill/>
          <a:ln>
            <a:noFill/>
          </a:ln>
        </p:spPr>
      </p:pic>
      <p:pic>
        <p:nvPicPr>
          <p:cNvPr id="121" name="Google Shape;121;p11" descr="promianata-logo"/>
          <p:cNvPicPr preferRelativeResize="0"/>
          <p:nvPr/>
        </p:nvPicPr>
        <p:blipFill>
          <a:blip r:embed="rId5">
            <a:alphaModFix/>
          </a:blip>
          <a:stretch>
            <a:fillRect/>
          </a:stretch>
        </p:blipFill>
        <p:spPr>
          <a:xfrm>
            <a:off x="7265125" y="3562275"/>
            <a:ext cx="3943350" cy="1038225"/>
          </a:xfrm>
          <a:prstGeom prst="rect">
            <a:avLst/>
          </a:prstGeom>
          <a:noFill/>
          <a:ln>
            <a:noFill/>
          </a:ln>
        </p:spPr>
      </p:pic>
      <p:pic>
        <p:nvPicPr>
          <p:cNvPr id="122" name="Google Shape;122;p11" descr="vratsa-municipality-logo"/>
          <p:cNvPicPr preferRelativeResize="0"/>
          <p:nvPr/>
        </p:nvPicPr>
        <p:blipFill>
          <a:blip r:embed="rId6">
            <a:alphaModFix/>
          </a:blip>
          <a:stretch>
            <a:fillRect/>
          </a:stretch>
        </p:blipFill>
        <p:spPr>
          <a:xfrm>
            <a:off x="3836100" y="1726725"/>
            <a:ext cx="1276350" cy="1428750"/>
          </a:xfrm>
          <a:prstGeom prst="rect">
            <a:avLst/>
          </a:prstGeom>
          <a:noFill/>
          <a:ln>
            <a:noFill/>
          </a:ln>
        </p:spPr>
      </p:pic>
      <p:pic>
        <p:nvPicPr>
          <p:cNvPr id="123" name="Google Shape;123;p11" descr="Telerik_Academy_Logo"/>
          <p:cNvPicPr preferRelativeResize="0"/>
          <p:nvPr/>
        </p:nvPicPr>
        <p:blipFill>
          <a:blip r:embed="rId7">
            <a:alphaModFix/>
          </a:blip>
          <a:stretch>
            <a:fillRect/>
          </a:stretch>
        </p:blipFill>
        <p:spPr>
          <a:xfrm>
            <a:off x="6041325" y="1890875"/>
            <a:ext cx="4440299" cy="1173750"/>
          </a:xfrm>
          <a:prstGeom prst="rect">
            <a:avLst/>
          </a:prstGeom>
          <a:noFill/>
          <a:ln>
            <a:noFill/>
          </a:ln>
        </p:spPr>
      </p:pic>
      <p:pic>
        <p:nvPicPr>
          <p:cNvPr id="124" name="Google Shape;124;p11" descr="mindhub-logo"/>
          <p:cNvPicPr preferRelativeResize="0"/>
          <p:nvPr/>
        </p:nvPicPr>
        <p:blipFill>
          <a:blip r:embed="rId8">
            <a:alphaModFix/>
          </a:blip>
          <a:stretch>
            <a:fillRect/>
          </a:stretch>
        </p:blipFill>
        <p:spPr>
          <a:xfrm>
            <a:off x="3642250" y="3793900"/>
            <a:ext cx="3314650" cy="661600"/>
          </a:xfrm>
          <a:prstGeom prst="rect">
            <a:avLst/>
          </a:prstGeom>
          <a:noFill/>
          <a:ln>
            <a:noFill/>
          </a:ln>
        </p:spPr>
      </p:pic>
      <p:pic>
        <p:nvPicPr>
          <p:cNvPr id="125" name="Google Shape;125;p11" descr="NMD-Logo"/>
          <p:cNvPicPr preferRelativeResize="0"/>
          <p:nvPr/>
        </p:nvPicPr>
        <p:blipFill>
          <a:blip r:embed="rId9">
            <a:alphaModFix/>
          </a:blip>
          <a:stretch>
            <a:fillRect/>
          </a:stretch>
        </p:blipFill>
        <p:spPr>
          <a:xfrm>
            <a:off x="631725" y="3744050"/>
            <a:ext cx="2057400" cy="1076325"/>
          </a:xfrm>
          <a:prstGeom prst="rect">
            <a:avLst/>
          </a:prstGeom>
          <a:noFill/>
          <a:ln>
            <a:noFill/>
          </a:ln>
        </p:spPr>
      </p:pic>
      <p:sp>
        <p:nvSpPr>
          <p:cNvPr id="126" name="Google Shape;126;p11"/>
          <p:cNvSpPr txBox="1"/>
          <p:nvPr/>
        </p:nvSpPr>
        <p:spPr>
          <a:xfrm>
            <a:off x="188825" y="55525"/>
            <a:ext cx="87360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FFFFFF"/>
                </a:solidFill>
                <a:latin typeface="Roboto"/>
                <a:ea typeface="Roboto"/>
                <a:cs typeface="Roboto"/>
                <a:sym typeface="Roboto"/>
              </a:rPr>
              <a:t>Partners</a:t>
            </a:r>
            <a:endParaRPr sz="4800" b="1">
              <a:solidFill>
                <a:srgbClr val="FFFFFF"/>
              </a:solidFill>
              <a:latin typeface="Roboto"/>
              <a:ea typeface="Roboto"/>
              <a:cs typeface="Roboto"/>
              <a:sym typeface="Roboto"/>
            </a:endParaRPr>
          </a:p>
        </p:txBody>
      </p:sp>
    </p:spTree>
    <p:extLst>
      <p:ext uri="{BB962C8B-B14F-4D97-AF65-F5344CB8AC3E}">
        <p14:creationId xmlns:p14="http://schemas.microsoft.com/office/powerpoint/2010/main" val="37870981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ast">
  <p:cSld name="Last">
    <p:spTree>
      <p:nvGrpSpPr>
        <p:cNvPr id="1" name="Shape 127"/>
        <p:cNvGrpSpPr/>
        <p:nvPr/>
      </p:nvGrpSpPr>
      <p:grpSpPr>
        <a:xfrm>
          <a:off x="0" y="0"/>
          <a:ext cx="0" cy="0"/>
          <a:chOff x="0" y="0"/>
          <a:chExt cx="0" cy="0"/>
        </a:xfrm>
      </p:grpSpPr>
      <p:pic>
        <p:nvPicPr>
          <p:cNvPr id="128" name="Google Shape;128;p12"/>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29" name="Google Shape;129;p12"/>
          <p:cNvSpPr txBox="1">
            <a:spLocks noGrp="1"/>
          </p:cNvSpPr>
          <p:nvPr>
            <p:ph type="body" idx="1"/>
          </p:nvPr>
        </p:nvSpPr>
        <p:spPr>
          <a:xfrm>
            <a:off x="152410" y="1186307"/>
            <a:ext cx="9504009" cy="5496127"/>
          </a:xfrm>
          <a:prstGeom prst="rect">
            <a:avLst/>
          </a:prstGeom>
          <a:noFill/>
          <a:ln>
            <a:noFill/>
          </a:ln>
        </p:spPr>
        <p:txBody>
          <a:bodyPr spcFirstLastPara="1" wrap="square" lIns="108000" tIns="36000" rIns="108000" bIns="36000" anchor="t" anchorCtr="0">
            <a:noAutofit/>
          </a:bodyPr>
          <a:lstStyle>
            <a:lvl1pPr marL="457200" lvl="0" indent="-406273" algn="l">
              <a:lnSpc>
                <a:spcPct val="105000"/>
              </a:lnSpc>
              <a:spcBef>
                <a:spcPts val="600"/>
              </a:spcBef>
              <a:spcAft>
                <a:spcPts val="0"/>
              </a:spcAft>
              <a:buClr>
                <a:schemeClr val="dk1"/>
              </a:buClr>
              <a:buSzPts val="2798"/>
              <a:buFont typeface="Roboto"/>
              <a:buChar char="▪"/>
              <a:defRPr sz="2798">
                <a:latin typeface="Roboto"/>
                <a:ea typeface="Roboto"/>
                <a:cs typeface="Roboto"/>
                <a:sym typeface="Roboto"/>
              </a:defRPr>
            </a:lvl1pPr>
            <a:lvl2pPr marL="914400" marR="0" lvl="1" indent="-431672" algn="l">
              <a:lnSpc>
                <a:spcPct val="100000"/>
              </a:lnSpc>
              <a:spcBef>
                <a:spcPts val="600"/>
              </a:spcBef>
              <a:spcAft>
                <a:spcPts val="0"/>
              </a:spcAft>
              <a:buClr>
                <a:schemeClr val="dk1"/>
              </a:buClr>
              <a:buSzPts val="3198"/>
              <a:buFont typeface="Roboto"/>
              <a:buChar char="▪"/>
              <a:defRPr>
                <a:latin typeface="Roboto"/>
                <a:ea typeface="Roboto"/>
                <a:cs typeface="Roboto"/>
                <a:sym typeface="Roboto"/>
              </a:defRPr>
            </a:lvl2pPr>
            <a:lvl3pPr marL="1371600" lvl="2" indent="-418972" algn="l">
              <a:lnSpc>
                <a:spcPct val="105000"/>
              </a:lnSpc>
              <a:spcBef>
                <a:spcPts val="600"/>
              </a:spcBef>
              <a:spcAft>
                <a:spcPts val="0"/>
              </a:spcAft>
              <a:buClr>
                <a:schemeClr val="dk1"/>
              </a:buClr>
              <a:buSzPts val="2998"/>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pic>
        <p:nvPicPr>
          <p:cNvPr id="130" name="Google Shape;130;p12">
            <a:hlinkClick r:id="rId3"/>
          </p:cNvPr>
          <p:cNvPicPr preferRelativeResize="0"/>
          <p:nvPr/>
        </p:nvPicPr>
        <p:blipFill rotWithShape="1">
          <a:blip r:embed="rId4">
            <a:alphaModFix/>
          </a:blip>
          <a:srcRect/>
          <a:stretch/>
        </p:blipFill>
        <p:spPr>
          <a:xfrm>
            <a:off x="10261449" y="3608627"/>
            <a:ext cx="1119031" cy="1118740"/>
          </a:xfrm>
          <a:prstGeom prst="rect">
            <a:avLst/>
          </a:prstGeom>
          <a:noFill/>
          <a:ln>
            <a:noFill/>
          </a:ln>
        </p:spPr>
      </p:pic>
      <p:pic>
        <p:nvPicPr>
          <p:cNvPr id="131" name="Google Shape;131;p12">
            <a:hlinkClick r:id="rId5"/>
          </p:cNvPr>
          <p:cNvPicPr preferRelativeResize="0"/>
          <p:nvPr/>
        </p:nvPicPr>
        <p:blipFill rotWithShape="1">
          <a:blip r:embed="rId6">
            <a:alphaModFix/>
          </a:blip>
          <a:srcRect/>
          <a:stretch/>
        </p:blipFill>
        <p:spPr>
          <a:xfrm>
            <a:off x="10337977" y="5017462"/>
            <a:ext cx="1042504" cy="1042233"/>
          </a:xfrm>
          <a:prstGeom prst="rect">
            <a:avLst/>
          </a:prstGeom>
          <a:noFill/>
          <a:ln>
            <a:noFill/>
          </a:ln>
        </p:spPr>
      </p:pic>
      <p:sp>
        <p:nvSpPr>
          <p:cNvPr id="132" name="Google Shape;132;p12"/>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33" name="Google Shape;133;p12"/>
          <p:cNvSpPr txBox="1">
            <a:spLocks noGrp="1"/>
          </p:cNvSpPr>
          <p:nvPr>
            <p:ph type="title"/>
          </p:nvPr>
        </p:nvSpPr>
        <p:spPr>
          <a:xfrm>
            <a:off x="172286" y="108873"/>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110274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p:cSld name="Title and Content">
    <p:spTree>
      <p:nvGrpSpPr>
        <p:cNvPr id="1" name="Shape 30"/>
        <p:cNvGrpSpPr/>
        <p:nvPr/>
      </p:nvGrpSpPr>
      <p:grpSpPr>
        <a:xfrm>
          <a:off x="0" y="0"/>
          <a:ext cx="0" cy="0"/>
          <a:chOff x="0" y="0"/>
          <a:chExt cx="0" cy="0"/>
        </a:xfrm>
      </p:grpSpPr>
      <p:pic>
        <p:nvPicPr>
          <p:cNvPr id="31" name="Google Shape;31;p4"/>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32" name="Google Shape;32;p4"/>
          <p:cNvSpPr/>
          <p:nvPr/>
        </p:nvSpPr>
        <p:spPr>
          <a:xfrm>
            <a:off x="-1" y="0"/>
            <a:ext cx="12192000"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2C906"/>
              </a:buClr>
              <a:buSzPts val="2398"/>
              <a:buFont typeface="Calibri"/>
              <a:buNone/>
              <a:tabLst/>
              <a:defRPr/>
            </a:pPr>
            <a:endParaRPr kumimoji="0" sz="2398" b="0" i="0" u="none" strike="noStrike" kern="0" cap="none" spc="0" normalizeH="0" baseline="0" noProof="0">
              <a:ln>
                <a:noFill/>
              </a:ln>
              <a:solidFill>
                <a:srgbClr val="F7C86D"/>
              </a:solidFill>
              <a:effectLst/>
              <a:uLnTx/>
              <a:uFillTx/>
              <a:latin typeface="Calibri"/>
              <a:ea typeface="Calibri"/>
              <a:cs typeface="Calibri"/>
              <a:sym typeface="Calibri"/>
            </a:endParaRPr>
          </a:p>
        </p:txBody>
      </p:sp>
      <p:sp>
        <p:nvSpPr>
          <p:cNvPr id="33" name="Google Shape;33;p4"/>
          <p:cNvSpPr txBox="1">
            <a:spLocks noGrp="1"/>
          </p:cNvSpPr>
          <p:nvPr>
            <p:ph type="body" idx="1"/>
          </p:nvPr>
        </p:nvSpPr>
        <p:spPr>
          <a:xfrm>
            <a:off x="190402" y="1196125"/>
            <a:ext cx="11818096" cy="5201066"/>
          </a:xfrm>
          <a:prstGeom prst="rect">
            <a:avLst/>
          </a:prstGeom>
          <a:noFill/>
          <a:ln>
            <a:noFill/>
          </a:ln>
        </p:spPr>
        <p:txBody>
          <a:bodyPr spcFirstLastPara="1" wrap="square" lIns="108000" tIns="36000" rIns="108000" bIns="36000" anchor="t" anchorCtr="0">
            <a:noAutofit/>
          </a:bodyPr>
          <a:lstStyle>
            <a:lvl1pPr marL="457200" lvl="0"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34" name="Google Shape;34;p4"/>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36" name="Google Shape;36;p4"/>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37" name="Google Shape;37;p4"/>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a:ln>
                  <a:noFill/>
                </a:ln>
                <a:solidFill>
                  <a:srgbClr val="474A8A"/>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pic>
        <p:nvPicPr>
          <p:cNvPr id="38" name="Google Shape;38;p4"/>
          <p:cNvPicPr preferRelativeResize="0"/>
          <p:nvPr/>
        </p:nvPicPr>
        <p:blipFill rotWithShape="1">
          <a:blip r:embed="rId3">
            <a:alphaModFix/>
          </a:blip>
          <a:srcRect b="7054"/>
          <a:stretch/>
        </p:blipFill>
        <p:spPr>
          <a:xfrm>
            <a:off x="10383200" y="119675"/>
            <a:ext cx="1688227" cy="882649"/>
          </a:xfrm>
          <a:prstGeom prst="rect">
            <a:avLst/>
          </a:prstGeom>
          <a:noFill/>
          <a:ln>
            <a:noFill/>
          </a:ln>
        </p:spPr>
      </p:pic>
    </p:spTree>
    <p:extLst>
      <p:ext uri="{BB962C8B-B14F-4D97-AF65-F5344CB8AC3E}">
        <p14:creationId xmlns:p14="http://schemas.microsoft.com/office/powerpoint/2010/main" val="2289940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reserve="1">
  <p:cSld name="Title Slide">
    <p:spTree>
      <p:nvGrpSpPr>
        <p:cNvPr id="1" name="Shape 39"/>
        <p:cNvGrpSpPr/>
        <p:nvPr/>
      </p:nvGrpSpPr>
      <p:grpSpPr>
        <a:xfrm>
          <a:off x="0" y="0"/>
          <a:ext cx="0" cy="0"/>
          <a:chOff x="0" y="0"/>
          <a:chExt cx="0" cy="0"/>
        </a:xfrm>
      </p:grpSpPr>
      <p:pic>
        <p:nvPicPr>
          <p:cNvPr id="40" name="Google Shape;40;p5"/>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41" name="Google Shape;41;p5"/>
          <p:cNvSpPr/>
          <p:nvPr/>
        </p:nvSpPr>
        <p:spPr>
          <a:xfrm>
            <a:off x="4319736" y="867751"/>
            <a:ext cx="3552529" cy="3552529"/>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2C906"/>
              </a:buClr>
              <a:buSzPts val="2398"/>
              <a:buFont typeface="Calibri"/>
              <a:buNone/>
              <a:tabLst/>
              <a:defRPr/>
            </a:pPr>
            <a:endParaRPr kumimoji="0" sz="2398" b="0" i="0" u="none" strike="noStrike" kern="0" cap="none" spc="0" normalizeH="0" baseline="0" noProof="0">
              <a:ln>
                <a:noFill/>
              </a:ln>
              <a:solidFill>
                <a:srgbClr val="F7C86D"/>
              </a:solidFill>
              <a:effectLst/>
              <a:uLnTx/>
              <a:uFillTx/>
              <a:latin typeface="Roboto"/>
              <a:ea typeface="Roboto"/>
              <a:cs typeface="Roboto"/>
              <a:sym typeface="Roboto"/>
            </a:endParaRPr>
          </a:p>
        </p:txBody>
      </p:sp>
    </p:spTree>
    <p:extLst>
      <p:ext uri="{BB962C8B-B14F-4D97-AF65-F5344CB8AC3E}">
        <p14:creationId xmlns:p14="http://schemas.microsoft.com/office/powerpoint/2010/main" val="3684189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urce Code Example" preserve="1">
  <p:cSld name="Source Code Example">
    <p:spTree>
      <p:nvGrpSpPr>
        <p:cNvPr id="1" name="Shape 42"/>
        <p:cNvGrpSpPr/>
        <p:nvPr/>
      </p:nvGrpSpPr>
      <p:grpSpPr>
        <a:xfrm>
          <a:off x="0" y="0"/>
          <a:ext cx="0" cy="0"/>
          <a:chOff x="0" y="0"/>
          <a:chExt cx="0" cy="0"/>
        </a:xfrm>
      </p:grpSpPr>
      <p:pic>
        <p:nvPicPr>
          <p:cNvPr id="43" name="Google Shape;43;p6"/>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44" name="Google Shape;44;p6"/>
          <p:cNvSpPr txBox="1">
            <a:spLocks noGrp="1"/>
          </p:cNvSpPr>
          <p:nvPr>
            <p:ph type="body" idx="1"/>
          </p:nvPr>
        </p:nvSpPr>
        <p:spPr>
          <a:xfrm>
            <a:off x="615283" y="1830475"/>
            <a:ext cx="10961400" cy="1633500"/>
          </a:xfrm>
          <a:prstGeom prst="rect">
            <a:avLst/>
          </a:prstGeom>
          <a:solidFill>
            <a:srgbClr val="ACB4C3">
              <a:alpha val="14900"/>
            </a:srgbClr>
          </a:solidFill>
          <a:ln w="12700" cap="flat" cmpd="sng">
            <a:solidFill>
              <a:schemeClr val="dk1"/>
            </a:solidFill>
            <a:prstDash val="solid"/>
            <a:round/>
            <a:headEnd type="none" w="sm" len="sm"/>
            <a:tailEnd type="none" w="sm" len="sm"/>
          </a:ln>
        </p:spPr>
        <p:txBody>
          <a:bodyPr spcFirstLastPara="1" wrap="square" lIns="144000" tIns="108000" rIns="144000" bIns="108000" anchor="t" anchorCtr="0">
            <a:noAutofit/>
          </a:bodyPr>
          <a:lstStyle>
            <a:lvl1pPr marL="457200" lvl="0" indent="-228600" algn="l" rtl="0">
              <a:lnSpc>
                <a:spcPct val="100000"/>
              </a:lnSpc>
              <a:spcBef>
                <a:spcPts val="600"/>
              </a:spcBef>
              <a:spcAft>
                <a:spcPts val="0"/>
              </a:spcAft>
              <a:buClr>
                <a:srgbClr val="274E13"/>
              </a:buClr>
              <a:buSzPts val="2398"/>
              <a:buNone/>
              <a:defRPr sz="2398" b="1">
                <a:solidFill>
                  <a:srgbClr val="274E13"/>
                </a:solidFill>
                <a:latin typeface="Consolas"/>
                <a:ea typeface="Consolas"/>
                <a:cs typeface="Consolas"/>
                <a:sym typeface="Consolas"/>
              </a:defRPr>
            </a:lvl1pPr>
            <a:lvl2pPr marL="914400" lvl="1" indent="-342900" algn="l" rtl="0">
              <a:lnSpc>
                <a:spcPct val="105000"/>
              </a:lnSpc>
              <a:spcBef>
                <a:spcPts val="600"/>
              </a:spcBef>
              <a:spcAft>
                <a:spcPts val="0"/>
              </a:spcAft>
              <a:buClr>
                <a:schemeClr val="dk1"/>
              </a:buClr>
              <a:buSzPts val="1800"/>
              <a:buChar char="▪"/>
              <a:defRPr/>
            </a:lvl2pPr>
            <a:lvl3pPr marL="1371600" lvl="2" indent="-342900" algn="l" rtl="0">
              <a:lnSpc>
                <a:spcPct val="105000"/>
              </a:lnSpc>
              <a:spcBef>
                <a:spcPts val="600"/>
              </a:spcBef>
              <a:spcAft>
                <a:spcPts val="0"/>
              </a:spcAft>
              <a:buClr>
                <a:schemeClr val="dk1"/>
              </a:buClr>
              <a:buSzPts val="1800"/>
              <a:buChar char="▪"/>
              <a:defRPr/>
            </a:lvl3pPr>
            <a:lvl4pPr marL="1828800" lvl="3" indent="-342900" algn="l" rtl="0">
              <a:lnSpc>
                <a:spcPct val="105000"/>
              </a:lnSpc>
              <a:spcBef>
                <a:spcPts val="600"/>
              </a:spcBef>
              <a:spcAft>
                <a:spcPts val="0"/>
              </a:spcAft>
              <a:buClr>
                <a:schemeClr val="dk1"/>
              </a:buClr>
              <a:buSzPts val="1800"/>
              <a:buChar char="▪"/>
              <a:defRPr/>
            </a:lvl4pPr>
            <a:lvl5pPr marL="2286000" lvl="4" indent="-342900" algn="l" rtl="0">
              <a:lnSpc>
                <a:spcPct val="105000"/>
              </a:lnSpc>
              <a:spcBef>
                <a:spcPts val="600"/>
              </a:spcBef>
              <a:spcAft>
                <a:spcPts val="0"/>
              </a:spcAft>
              <a:buClr>
                <a:schemeClr val="dk1"/>
              </a:buClr>
              <a:buSzPts val="1800"/>
              <a:buChar char="▪"/>
              <a:defRPr/>
            </a:lvl5pPr>
            <a:lvl6pPr marL="2743200" lvl="5" indent="-342900" algn="l" rtl="0">
              <a:spcBef>
                <a:spcPts val="60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45" name="Google Shape;45;p6"/>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46" name="Google Shape;46;p6"/>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47" name="Google Shape;47;p6"/>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a:ln>
                  <a:noFill/>
                </a:ln>
                <a:solidFill>
                  <a:srgbClr val="474A8A"/>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48" name="Google Shape;48;p6"/>
          <p:cNvSpPr/>
          <p:nvPr/>
        </p:nvSpPr>
        <p:spPr>
          <a:xfrm>
            <a:off x="-3176" y="0"/>
            <a:ext cx="12195300" cy="1095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2C906"/>
              </a:buClr>
              <a:buSzPts val="2398"/>
              <a:buFont typeface="Calibri"/>
              <a:buNone/>
              <a:tabLst/>
              <a:defRPr/>
            </a:pPr>
            <a:endParaRPr kumimoji="0" sz="2398" b="0" i="0" u="none" strike="noStrike" kern="0" cap="none" spc="0" normalizeH="0" baseline="0" noProof="0">
              <a:ln>
                <a:noFill/>
              </a:ln>
              <a:solidFill>
                <a:srgbClr val="F7C86D"/>
              </a:solidFill>
              <a:effectLst/>
              <a:uLnTx/>
              <a:uFillTx/>
              <a:latin typeface="Calibri"/>
              <a:ea typeface="Calibri"/>
              <a:cs typeface="Calibri"/>
              <a:sym typeface="Calibri"/>
            </a:endParaRPr>
          </a:p>
        </p:txBody>
      </p:sp>
      <p:sp>
        <p:nvSpPr>
          <p:cNvPr id="49" name="Google Shape;49;p6"/>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lvl1pPr lvl="0" algn="l" rtl="0">
              <a:spcBef>
                <a:spcPts val="0"/>
              </a:spcBef>
              <a:spcAft>
                <a:spcPts val="0"/>
              </a:spcAft>
              <a:buClr>
                <a:schemeClr val="lt2"/>
              </a:buClr>
              <a:buSzPts val="3998"/>
              <a:buFont typeface="Calibri"/>
              <a:buNone/>
              <a:defRPr>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 name="Google Shape;50;p6"/>
          <p:cNvPicPr preferRelativeResize="0"/>
          <p:nvPr/>
        </p:nvPicPr>
        <p:blipFill rotWithShape="1">
          <a:blip r:embed="rId3">
            <a:alphaModFix/>
          </a:blip>
          <a:srcRect b="7054"/>
          <a:stretch/>
        </p:blipFill>
        <p:spPr>
          <a:xfrm>
            <a:off x="10383200" y="119675"/>
            <a:ext cx="1688227" cy="882649"/>
          </a:xfrm>
          <a:prstGeom prst="rect">
            <a:avLst/>
          </a:prstGeom>
          <a:noFill/>
          <a:ln>
            <a:noFill/>
          </a:ln>
        </p:spPr>
      </p:pic>
    </p:spTree>
    <p:extLst>
      <p:ext uri="{BB962C8B-B14F-4D97-AF65-F5344CB8AC3E}">
        <p14:creationId xmlns:p14="http://schemas.microsoft.com/office/powerpoint/2010/main" val="2408035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portant Concept" preserve="1">
  <p:cSld name="Important Concept">
    <p:spTree>
      <p:nvGrpSpPr>
        <p:cNvPr id="1" name="Shape 51"/>
        <p:cNvGrpSpPr/>
        <p:nvPr/>
      </p:nvGrpSpPr>
      <p:grpSpPr>
        <a:xfrm>
          <a:off x="0" y="0"/>
          <a:ext cx="0" cy="0"/>
          <a:chOff x="0" y="0"/>
          <a:chExt cx="0" cy="0"/>
        </a:xfrm>
      </p:grpSpPr>
      <p:pic>
        <p:nvPicPr>
          <p:cNvPr id="52" name="Google Shape;52;p7"/>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53" name="Google Shape;53;p7"/>
          <p:cNvSpPr/>
          <p:nvPr/>
        </p:nvSpPr>
        <p:spPr>
          <a:xfrm>
            <a:off x="-3472" y="0"/>
            <a:ext cx="115383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2C906"/>
              </a:buClr>
              <a:buSzPts val="2398"/>
              <a:buFont typeface="Calibri"/>
              <a:buNone/>
              <a:tabLst/>
              <a:defRPr/>
            </a:pPr>
            <a:endParaRPr kumimoji="0" sz="2398" b="0" i="0" u="none" strike="noStrike" kern="0" cap="none" spc="0" normalizeH="0" baseline="0" noProof="0">
              <a:ln>
                <a:noFill/>
              </a:ln>
              <a:solidFill>
                <a:srgbClr val="F7C86D"/>
              </a:solidFill>
              <a:effectLst/>
              <a:uLnTx/>
              <a:uFillTx/>
              <a:latin typeface="Calibri"/>
              <a:ea typeface="Calibri"/>
              <a:cs typeface="Calibri"/>
              <a:sym typeface="Calibri"/>
            </a:endParaRPr>
          </a:p>
        </p:txBody>
      </p:sp>
      <p:pic>
        <p:nvPicPr>
          <p:cNvPr id="54" name="Google Shape;54;p7" descr="E:\002-KIMS BUSINESS\007-02-Fullslidesppt-Contents\20161228\02-edu\bulb-item2.png"/>
          <p:cNvPicPr preferRelativeResize="0"/>
          <p:nvPr/>
        </p:nvPicPr>
        <p:blipFill rotWithShape="1">
          <a:blip r:embed="rId3">
            <a:alphaModFix/>
          </a:blip>
          <a:srcRect/>
          <a:stretch/>
        </p:blipFill>
        <p:spPr>
          <a:xfrm>
            <a:off x="235205" y="1792355"/>
            <a:ext cx="1830305" cy="4062222"/>
          </a:xfrm>
          <a:prstGeom prst="rect">
            <a:avLst/>
          </a:prstGeom>
          <a:noFill/>
          <a:ln>
            <a:noFill/>
          </a:ln>
        </p:spPr>
      </p:pic>
      <p:sp>
        <p:nvSpPr>
          <p:cNvPr id="55" name="Google Shape;55;p7"/>
          <p:cNvSpPr txBox="1">
            <a:spLocks noGrp="1"/>
          </p:cNvSpPr>
          <p:nvPr>
            <p:ph type="body" idx="1"/>
          </p:nvPr>
        </p:nvSpPr>
        <p:spPr>
          <a:xfrm>
            <a:off x="2065510" y="1121144"/>
            <a:ext cx="9929724" cy="5276048"/>
          </a:xfrm>
          <a:prstGeom prst="rect">
            <a:avLst/>
          </a:prstGeom>
          <a:noFill/>
          <a:ln>
            <a:noFill/>
          </a:ln>
        </p:spPr>
        <p:txBody>
          <a:bodyPr spcFirstLastPara="1" wrap="square" lIns="108000" tIns="36000" rIns="108000" bIns="36000" anchor="t" anchorCtr="0">
            <a:noAutofit/>
          </a:bodyPr>
          <a:lstStyle>
            <a:lvl1pPr marL="457200" lvl="0" indent="-444372" algn="l">
              <a:lnSpc>
                <a:spcPct val="105000"/>
              </a:lnSpc>
              <a:spcBef>
                <a:spcPts val="600"/>
              </a:spcBef>
              <a:spcAft>
                <a:spcPts val="0"/>
              </a:spcAft>
              <a:buClr>
                <a:schemeClr val="dk1"/>
              </a:buClr>
              <a:buSzPts val="3398"/>
              <a:buFont typeface="Roboto"/>
              <a:buChar char="▪"/>
              <a:defRPr>
                <a:solidFill>
                  <a:schemeClr val="dk1"/>
                </a:solidFill>
                <a:latin typeface="Roboto"/>
                <a:ea typeface="Roboto"/>
                <a:cs typeface="Roboto"/>
                <a:sym typeface="Roboto"/>
              </a:defRPr>
            </a:lvl1pPr>
            <a:lvl2pPr marL="914400" lvl="1" indent="-431672" algn="l">
              <a:lnSpc>
                <a:spcPct val="105000"/>
              </a:lnSpc>
              <a:spcBef>
                <a:spcPts val="600"/>
              </a:spcBef>
              <a:spcAft>
                <a:spcPts val="0"/>
              </a:spcAft>
              <a:buClr>
                <a:schemeClr val="dk1"/>
              </a:buClr>
              <a:buSzPts val="3198"/>
              <a:buFont typeface="Roboto"/>
              <a:buChar char="▪"/>
              <a:defRPr>
                <a:solidFill>
                  <a:schemeClr val="dk1"/>
                </a:solidFill>
                <a:latin typeface="Roboto"/>
                <a:ea typeface="Roboto"/>
                <a:cs typeface="Roboto"/>
                <a:sym typeface="Roboto"/>
              </a:defRPr>
            </a:lvl2pPr>
            <a:lvl3pPr marL="1371600" lvl="2" indent="-418972" algn="l">
              <a:lnSpc>
                <a:spcPct val="105000"/>
              </a:lnSpc>
              <a:spcBef>
                <a:spcPts val="600"/>
              </a:spcBef>
              <a:spcAft>
                <a:spcPts val="0"/>
              </a:spcAft>
              <a:buClr>
                <a:schemeClr val="dk1"/>
              </a:buClr>
              <a:buSzPts val="2998"/>
              <a:buFont typeface="Roboto"/>
              <a:buChar char="▪"/>
              <a:defRPr>
                <a:solidFill>
                  <a:schemeClr val="dk1"/>
                </a:solidFill>
                <a:latin typeface="Roboto"/>
                <a:ea typeface="Roboto"/>
                <a:cs typeface="Roboto"/>
                <a:sym typeface="Roboto"/>
              </a:defRPr>
            </a:lvl3pPr>
            <a:lvl4pPr marL="1828800" lvl="3" indent="-406272" algn="l">
              <a:lnSpc>
                <a:spcPct val="105000"/>
              </a:lnSpc>
              <a:spcBef>
                <a:spcPts val="600"/>
              </a:spcBef>
              <a:spcAft>
                <a:spcPts val="0"/>
              </a:spcAft>
              <a:buClr>
                <a:schemeClr val="dk1"/>
              </a:buClr>
              <a:buSzPts val="2798"/>
              <a:buFont typeface="Roboto"/>
              <a:buChar char="▪"/>
              <a:defRPr>
                <a:solidFill>
                  <a:schemeClr val="dk1"/>
                </a:solidFill>
                <a:latin typeface="Roboto"/>
                <a:ea typeface="Roboto"/>
                <a:cs typeface="Roboto"/>
                <a:sym typeface="Roboto"/>
              </a:defRPr>
            </a:lvl4pPr>
            <a:lvl5pPr marL="2286000" lvl="4" indent="-393573" algn="l">
              <a:lnSpc>
                <a:spcPct val="105000"/>
              </a:lnSpc>
              <a:spcBef>
                <a:spcPts val="600"/>
              </a:spcBef>
              <a:spcAft>
                <a:spcPts val="0"/>
              </a:spcAft>
              <a:buClr>
                <a:schemeClr val="dk1"/>
              </a:buClr>
              <a:buSzPts val="2598"/>
              <a:buFont typeface="Roboto"/>
              <a:buChar char="▪"/>
              <a:defRPr>
                <a:solidFill>
                  <a:schemeClr val="dk1"/>
                </a:solidFill>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56" name="Google Shape;56;p7"/>
          <p:cNvSpPr txBox="1">
            <a:spLocks noGrp="1"/>
          </p:cNvSpPr>
          <p:nvPr>
            <p:ph type="title"/>
          </p:nvPr>
        </p:nvSpPr>
        <p:spPr>
          <a:xfrm>
            <a:off x="1296957" y="100750"/>
            <a:ext cx="8399495"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dk1"/>
              </a:buClr>
              <a:buSzPts val="3998"/>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7"/>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58" name="Google Shape;58;p7"/>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59" name="Google Shape;59;p7"/>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a:ln>
                  <a:noFill/>
                </a:ln>
                <a:solidFill>
                  <a:srgbClr val="474A8A"/>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pic>
        <p:nvPicPr>
          <p:cNvPr id="60" name="Google Shape;60;p7"/>
          <p:cNvPicPr preferRelativeResize="0"/>
          <p:nvPr/>
        </p:nvPicPr>
        <p:blipFill rotWithShape="1">
          <a:blip r:embed="rId4">
            <a:alphaModFix/>
          </a:blip>
          <a:srcRect b="7054"/>
          <a:stretch/>
        </p:blipFill>
        <p:spPr>
          <a:xfrm>
            <a:off x="10383200" y="119675"/>
            <a:ext cx="1688227" cy="882649"/>
          </a:xfrm>
          <a:prstGeom prst="rect">
            <a:avLst/>
          </a:prstGeom>
          <a:noFill/>
          <a:ln>
            <a:noFill/>
          </a:ln>
        </p:spPr>
      </p:pic>
    </p:spTree>
    <p:extLst>
      <p:ext uri="{BB962C8B-B14F-4D97-AF65-F5344CB8AC3E}">
        <p14:creationId xmlns:p14="http://schemas.microsoft.com/office/powerpoint/2010/main" val="193914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estions Slide" preserve="1">
  <p:cSld name="Questions Slide">
    <p:spTree>
      <p:nvGrpSpPr>
        <p:cNvPr id="1" name="Shape 61"/>
        <p:cNvGrpSpPr/>
        <p:nvPr/>
      </p:nvGrpSpPr>
      <p:grpSpPr>
        <a:xfrm>
          <a:off x="0" y="0"/>
          <a:ext cx="0" cy="0"/>
          <a:chOff x="0" y="0"/>
          <a:chExt cx="0" cy="0"/>
        </a:xfrm>
      </p:grpSpPr>
      <p:sp>
        <p:nvSpPr>
          <p:cNvPr id="62" name="Google Shape;62;p8"/>
          <p:cNvSpPr/>
          <p:nvPr/>
        </p:nvSpPr>
        <p:spPr>
          <a:xfrm>
            <a:off x="-1051301" y="703244"/>
            <a:ext cx="8406073" cy="1033303"/>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C1C6D1"/>
              </a:buClr>
              <a:buSzPts val="6158"/>
              <a:buFont typeface="Noto Sans Symbols"/>
              <a:buNone/>
              <a:tabLst/>
              <a:defRPr/>
            </a:pPr>
            <a:r>
              <a:rPr kumimoji="0" lang="en-US" sz="8797" b="1" i="0" u="none" strike="noStrike" kern="0" cap="none" spc="0" normalizeH="0" baseline="0" noProof="0">
                <a:ln>
                  <a:noFill/>
                </a:ln>
                <a:solidFill>
                  <a:srgbClr val="474A8A"/>
                </a:solidFill>
                <a:effectLst/>
                <a:uLnTx/>
                <a:uFillTx/>
                <a:latin typeface="Roboto"/>
                <a:ea typeface="Roboto"/>
                <a:cs typeface="Roboto"/>
                <a:sym typeface="Roboto"/>
              </a:rPr>
              <a:t>Questions?</a:t>
            </a:r>
            <a:endParaRPr kumimoji="0" sz="8797" b="1" i="0" u="none" strike="noStrike" kern="0" cap="none" spc="0" normalizeH="0" baseline="0" noProof="0">
              <a:ln>
                <a:noFill/>
              </a:ln>
              <a:solidFill>
                <a:srgbClr val="474A8A"/>
              </a:solidFill>
              <a:effectLst/>
              <a:uLnTx/>
              <a:uFillTx/>
              <a:latin typeface="Roboto"/>
              <a:ea typeface="Roboto"/>
              <a:cs typeface="Roboto"/>
              <a:sym typeface="Roboto"/>
            </a:endParaRPr>
          </a:p>
        </p:txBody>
      </p:sp>
      <p:pic>
        <p:nvPicPr>
          <p:cNvPr id="63" name="Google Shape;63;p8"/>
          <p:cNvPicPr preferRelativeResize="0"/>
          <p:nvPr/>
        </p:nvPicPr>
        <p:blipFill rotWithShape="1">
          <a:blip r:embed="rId2">
            <a:alphaModFix/>
          </a:blip>
          <a:srcRect/>
          <a:stretch/>
        </p:blipFill>
        <p:spPr>
          <a:xfrm>
            <a:off x="9696452" y="314259"/>
            <a:ext cx="2126081" cy="530284"/>
          </a:xfrm>
          <a:prstGeom prst="rect">
            <a:avLst/>
          </a:prstGeom>
          <a:noFill/>
          <a:ln>
            <a:noFill/>
          </a:ln>
        </p:spPr>
      </p:pic>
      <p:sp>
        <p:nvSpPr>
          <p:cNvPr id="64" name="Google Shape;64;p8"/>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65" name="Google Shape;65;p8"/>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pic>
        <p:nvPicPr>
          <p:cNvPr id="66" name="Google Shape;66;p8"/>
          <p:cNvPicPr preferRelativeResize="0"/>
          <p:nvPr/>
        </p:nvPicPr>
        <p:blipFill rotWithShape="1">
          <a:blip r:embed="rId3">
            <a:alphaModFix amt="8000"/>
          </a:blip>
          <a:srcRect t="24442"/>
          <a:stretch/>
        </p:blipFill>
        <p:spPr>
          <a:xfrm>
            <a:off x="-1612" y="0"/>
            <a:ext cx="12195178" cy="6858002"/>
          </a:xfrm>
          <a:prstGeom prst="rect">
            <a:avLst/>
          </a:prstGeom>
          <a:noFill/>
          <a:ln>
            <a:noFill/>
          </a:ln>
        </p:spPr>
      </p:pic>
      <p:sp>
        <p:nvSpPr>
          <p:cNvPr id="67" name="Google Shape;67;p8"/>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a:ln>
                  <a:noFill/>
                </a:ln>
                <a:solidFill>
                  <a:srgbClr val="474A8A"/>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68" name="Google Shape;68;p8"/>
          <p:cNvSpPr/>
          <p:nvPr/>
        </p:nvSpPr>
        <p:spPr>
          <a:xfrm>
            <a:off x="-1589" y="6371331"/>
            <a:ext cx="12195176" cy="5045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2C906"/>
              </a:buClr>
              <a:buSzPts val="2398"/>
              <a:buFont typeface="Calibri"/>
              <a:buNone/>
              <a:tabLst/>
              <a:defRPr/>
            </a:pPr>
            <a:endParaRPr kumimoji="0" sz="2398" b="0" i="0" u="none" strike="noStrike" kern="0" cap="none" spc="0" normalizeH="0" baseline="0" noProof="0">
              <a:ln>
                <a:noFill/>
              </a:ln>
              <a:solidFill>
                <a:srgbClr val="F7C86D"/>
              </a:solidFill>
              <a:effectLst/>
              <a:uLnTx/>
              <a:uFillTx/>
              <a:latin typeface="Calibri"/>
              <a:ea typeface="Calibri"/>
              <a:cs typeface="Calibri"/>
              <a:sym typeface="Calibri"/>
            </a:endParaRPr>
          </a:p>
        </p:txBody>
      </p:sp>
      <p:cxnSp>
        <p:nvCxnSpPr>
          <p:cNvPr id="69" name="Google Shape;69;p8"/>
          <p:cNvCxnSpPr/>
          <p:nvPr/>
        </p:nvCxnSpPr>
        <p:spPr>
          <a:xfrm rot="10800000" flipH="1">
            <a:off x="1753064" y="3832365"/>
            <a:ext cx="8549700" cy="6600"/>
          </a:xfrm>
          <a:prstGeom prst="straightConnector1">
            <a:avLst/>
          </a:prstGeom>
          <a:noFill/>
          <a:ln w="25400" cap="flat" cmpd="sng">
            <a:solidFill>
              <a:schemeClr val="dk1"/>
            </a:solidFill>
            <a:prstDash val="solid"/>
            <a:round/>
            <a:headEnd type="none" w="sm" len="sm"/>
            <a:tailEnd type="none" w="sm" len="sm"/>
          </a:ln>
        </p:spPr>
      </p:cxnSp>
      <p:cxnSp>
        <p:nvCxnSpPr>
          <p:cNvPr id="70" name="Google Shape;70;p8"/>
          <p:cNvCxnSpPr/>
          <p:nvPr/>
        </p:nvCxnSpPr>
        <p:spPr>
          <a:xfrm>
            <a:off x="1753064" y="3838965"/>
            <a:ext cx="0" cy="236100"/>
          </a:xfrm>
          <a:prstGeom prst="straightConnector1">
            <a:avLst/>
          </a:prstGeom>
          <a:noFill/>
          <a:ln w="25400" cap="flat" cmpd="sng">
            <a:solidFill>
              <a:schemeClr val="dk1"/>
            </a:solidFill>
            <a:prstDash val="solid"/>
            <a:round/>
            <a:headEnd type="none" w="sm" len="sm"/>
            <a:tailEnd type="none" w="sm" len="sm"/>
          </a:ln>
        </p:spPr>
      </p:cxnSp>
      <p:cxnSp>
        <p:nvCxnSpPr>
          <p:cNvPr id="71" name="Google Shape;71;p8"/>
          <p:cNvCxnSpPr/>
          <p:nvPr/>
        </p:nvCxnSpPr>
        <p:spPr>
          <a:xfrm>
            <a:off x="3147650" y="3838965"/>
            <a:ext cx="0" cy="236100"/>
          </a:xfrm>
          <a:prstGeom prst="straightConnector1">
            <a:avLst/>
          </a:prstGeom>
          <a:noFill/>
          <a:ln w="25400" cap="flat" cmpd="sng">
            <a:solidFill>
              <a:schemeClr val="dk1"/>
            </a:solidFill>
            <a:prstDash val="solid"/>
            <a:round/>
            <a:headEnd type="none" w="sm" len="sm"/>
            <a:tailEnd type="none" w="sm" len="sm"/>
          </a:ln>
        </p:spPr>
      </p:cxnSp>
      <p:cxnSp>
        <p:nvCxnSpPr>
          <p:cNvPr id="72" name="Google Shape;72;p8"/>
          <p:cNvCxnSpPr/>
          <p:nvPr/>
        </p:nvCxnSpPr>
        <p:spPr>
          <a:xfrm>
            <a:off x="4594850" y="3832615"/>
            <a:ext cx="0" cy="236100"/>
          </a:xfrm>
          <a:prstGeom prst="straightConnector1">
            <a:avLst/>
          </a:prstGeom>
          <a:noFill/>
          <a:ln w="25400" cap="flat" cmpd="sng">
            <a:solidFill>
              <a:schemeClr val="dk1"/>
            </a:solidFill>
            <a:prstDash val="solid"/>
            <a:round/>
            <a:headEnd type="none" w="sm" len="sm"/>
            <a:tailEnd type="none" w="sm" len="sm"/>
          </a:ln>
        </p:spPr>
      </p:cxnSp>
      <p:cxnSp>
        <p:nvCxnSpPr>
          <p:cNvPr id="73" name="Google Shape;73;p8"/>
          <p:cNvCxnSpPr/>
          <p:nvPr/>
        </p:nvCxnSpPr>
        <p:spPr>
          <a:xfrm>
            <a:off x="6034850" y="3832615"/>
            <a:ext cx="0" cy="236100"/>
          </a:xfrm>
          <a:prstGeom prst="straightConnector1">
            <a:avLst/>
          </a:prstGeom>
          <a:noFill/>
          <a:ln w="25400" cap="flat" cmpd="sng">
            <a:solidFill>
              <a:schemeClr val="dk1"/>
            </a:solidFill>
            <a:prstDash val="solid"/>
            <a:round/>
            <a:headEnd type="none" w="sm" len="sm"/>
            <a:tailEnd type="none" w="sm" len="sm"/>
          </a:ln>
        </p:spPr>
      </p:cxnSp>
      <p:cxnSp>
        <p:nvCxnSpPr>
          <p:cNvPr id="74" name="Google Shape;74;p8"/>
          <p:cNvCxnSpPr/>
          <p:nvPr/>
        </p:nvCxnSpPr>
        <p:spPr>
          <a:xfrm>
            <a:off x="7474850" y="3832615"/>
            <a:ext cx="0" cy="236100"/>
          </a:xfrm>
          <a:prstGeom prst="straightConnector1">
            <a:avLst/>
          </a:prstGeom>
          <a:noFill/>
          <a:ln w="25400" cap="flat" cmpd="sng">
            <a:solidFill>
              <a:schemeClr val="dk1"/>
            </a:solidFill>
            <a:prstDash val="solid"/>
            <a:round/>
            <a:headEnd type="none" w="sm" len="sm"/>
            <a:tailEnd type="none" w="sm" len="sm"/>
          </a:ln>
        </p:spPr>
      </p:cxnSp>
      <p:cxnSp>
        <p:nvCxnSpPr>
          <p:cNvPr id="75" name="Google Shape;75;p8"/>
          <p:cNvCxnSpPr/>
          <p:nvPr/>
        </p:nvCxnSpPr>
        <p:spPr>
          <a:xfrm>
            <a:off x="8914850" y="3838965"/>
            <a:ext cx="0" cy="236100"/>
          </a:xfrm>
          <a:prstGeom prst="straightConnector1">
            <a:avLst/>
          </a:prstGeom>
          <a:noFill/>
          <a:ln w="25400" cap="flat" cmpd="sng">
            <a:solidFill>
              <a:schemeClr val="dk1"/>
            </a:solidFill>
            <a:prstDash val="solid"/>
            <a:round/>
            <a:headEnd type="none" w="sm" len="sm"/>
            <a:tailEnd type="none" w="sm" len="sm"/>
          </a:ln>
        </p:spPr>
      </p:cxnSp>
      <p:cxnSp>
        <p:nvCxnSpPr>
          <p:cNvPr id="76" name="Google Shape;76;p8"/>
          <p:cNvCxnSpPr/>
          <p:nvPr/>
        </p:nvCxnSpPr>
        <p:spPr>
          <a:xfrm>
            <a:off x="6172157" y="3596395"/>
            <a:ext cx="0" cy="236100"/>
          </a:xfrm>
          <a:prstGeom prst="straightConnector1">
            <a:avLst/>
          </a:prstGeom>
          <a:noFill/>
          <a:ln w="25400" cap="flat" cmpd="sng">
            <a:solidFill>
              <a:schemeClr val="dk1"/>
            </a:solidFill>
            <a:prstDash val="solid"/>
            <a:round/>
            <a:headEnd type="none" w="sm" len="sm"/>
            <a:tailEnd type="none" w="sm" len="sm"/>
          </a:ln>
        </p:spPr>
      </p:cxnSp>
      <p:pic>
        <p:nvPicPr>
          <p:cNvPr id="77" name="Google Shape;77;p8"/>
          <p:cNvPicPr preferRelativeResize="0"/>
          <p:nvPr/>
        </p:nvPicPr>
        <p:blipFill>
          <a:blip r:embed="rId4">
            <a:alphaModFix/>
          </a:blip>
          <a:stretch>
            <a:fillRect/>
          </a:stretch>
        </p:blipFill>
        <p:spPr>
          <a:xfrm>
            <a:off x="4895348" y="2194674"/>
            <a:ext cx="2401363" cy="1350775"/>
          </a:xfrm>
          <a:prstGeom prst="rect">
            <a:avLst/>
          </a:prstGeom>
          <a:noFill/>
          <a:ln>
            <a:noFill/>
          </a:ln>
        </p:spPr>
      </p:pic>
      <p:pic>
        <p:nvPicPr>
          <p:cNvPr id="78" name="Google Shape;78;p8"/>
          <p:cNvPicPr preferRelativeResize="0"/>
          <p:nvPr/>
        </p:nvPicPr>
        <p:blipFill>
          <a:blip r:embed="rId5">
            <a:alphaModFix/>
          </a:blip>
          <a:stretch>
            <a:fillRect/>
          </a:stretch>
        </p:blipFill>
        <p:spPr>
          <a:xfrm>
            <a:off x="1368552" y="4273150"/>
            <a:ext cx="921451" cy="918226"/>
          </a:xfrm>
          <a:prstGeom prst="rect">
            <a:avLst/>
          </a:prstGeom>
          <a:noFill/>
          <a:ln>
            <a:noFill/>
          </a:ln>
        </p:spPr>
      </p:pic>
      <p:sp>
        <p:nvSpPr>
          <p:cNvPr id="79" name="Google Shape;79;p8"/>
          <p:cNvSpPr txBox="1"/>
          <p:nvPr/>
        </p:nvSpPr>
        <p:spPr>
          <a:xfrm>
            <a:off x="1268325" y="5176150"/>
            <a:ext cx="1108200" cy="5046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134F5C"/>
                </a:solidFill>
                <a:effectLst/>
                <a:uLnTx/>
                <a:uFillTx/>
                <a:latin typeface="Roboto"/>
                <a:ea typeface="Roboto"/>
                <a:cs typeface="Roboto"/>
                <a:sym typeface="Roboto"/>
              </a:rPr>
              <a:t>Гнездото</a:t>
            </a:r>
            <a:endParaRPr kumimoji="0" sz="1400" b="1" i="0" u="none" strike="noStrike" kern="0" cap="none" spc="0" normalizeH="0" baseline="0" noProof="0">
              <a:ln>
                <a:noFill/>
              </a:ln>
              <a:solidFill>
                <a:srgbClr val="134F5C"/>
              </a:solidFill>
              <a:effectLst/>
              <a:uLnTx/>
              <a:uFillTx/>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134F5C"/>
                </a:solidFill>
                <a:effectLst/>
                <a:uLnTx/>
                <a:uFillTx/>
                <a:latin typeface="Roboto"/>
                <a:ea typeface="Roboto"/>
                <a:cs typeface="Roboto"/>
                <a:sym typeface="Roboto"/>
              </a:rPr>
              <a:t>Coworking</a:t>
            </a:r>
            <a:endParaRPr kumimoji="0" sz="1400" b="1" i="0" u="none" strike="noStrike" kern="0" cap="none" spc="0" normalizeH="0" baseline="0" noProof="0">
              <a:ln>
                <a:noFill/>
              </a:ln>
              <a:solidFill>
                <a:srgbClr val="134F5C"/>
              </a:solidFill>
              <a:effectLst/>
              <a:uLnTx/>
              <a:uFillTx/>
              <a:latin typeface="Roboto"/>
              <a:ea typeface="Roboto"/>
              <a:cs typeface="Roboto"/>
              <a:sym typeface="Roboto"/>
            </a:endParaRPr>
          </a:p>
        </p:txBody>
      </p:sp>
      <p:sp>
        <p:nvSpPr>
          <p:cNvPr id="80" name="Google Shape;80;p8"/>
          <p:cNvSpPr/>
          <p:nvPr/>
        </p:nvSpPr>
        <p:spPr>
          <a:xfrm>
            <a:off x="2648988" y="4273150"/>
            <a:ext cx="1166400" cy="1109400"/>
          </a:xfrm>
          <a:prstGeom prst="decagon">
            <a:avLst>
              <a:gd name="vf" fmla="val 105146"/>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Arial"/>
                <a:cs typeface="Arial"/>
                <a:sym typeface="Arial"/>
              </a:rPr>
              <a:t>Цялостен курс по програмиране</a:t>
            </a:r>
            <a:endParaRPr kumimoji="0" sz="1200" b="1" i="0" u="none" strike="noStrike" kern="0" cap="none" spc="0" normalizeH="0" baseline="0" noProof="0">
              <a:ln>
                <a:noFill/>
              </a:ln>
              <a:solidFill>
                <a:srgbClr val="FFFFFF"/>
              </a:solidFill>
              <a:effectLst/>
              <a:uLnTx/>
              <a:uFillTx/>
              <a:latin typeface="Arial"/>
              <a:cs typeface="Arial"/>
              <a:sym typeface="Arial"/>
            </a:endParaRPr>
          </a:p>
        </p:txBody>
      </p:sp>
      <p:sp>
        <p:nvSpPr>
          <p:cNvPr id="81" name="Google Shape;81;p8"/>
          <p:cNvSpPr/>
          <p:nvPr/>
        </p:nvSpPr>
        <p:spPr>
          <a:xfrm>
            <a:off x="4210975" y="4442500"/>
            <a:ext cx="921300" cy="770700"/>
          </a:xfrm>
          <a:prstGeom prst="snip1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Дизайн</a:t>
            </a:r>
            <a:endParaRPr kumimoji="0" sz="1400" b="1" i="0" u="none" strike="noStrike" kern="0" cap="none" spc="0" normalizeH="0" baseline="0" noProof="0">
              <a:ln>
                <a:noFill/>
              </a:ln>
              <a:solidFill>
                <a:srgbClr val="FFFFFF"/>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курс</a:t>
            </a:r>
            <a:endParaRPr kumimoji="0" sz="1400" b="1" i="0" u="none" strike="noStrike" kern="0" cap="none" spc="0" normalizeH="0" baseline="0" noProof="0">
              <a:ln>
                <a:noFill/>
              </a:ln>
              <a:solidFill>
                <a:srgbClr val="FFFFFF"/>
              </a:solidFill>
              <a:effectLst/>
              <a:uLnTx/>
              <a:uFillTx/>
              <a:latin typeface="Arial"/>
              <a:cs typeface="Arial"/>
              <a:sym typeface="Arial"/>
            </a:endParaRPr>
          </a:p>
        </p:txBody>
      </p:sp>
      <p:sp>
        <p:nvSpPr>
          <p:cNvPr id="82" name="Google Shape;82;p8"/>
          <p:cNvSpPr/>
          <p:nvPr/>
        </p:nvSpPr>
        <p:spPr>
          <a:xfrm>
            <a:off x="5409713" y="4279700"/>
            <a:ext cx="1280700" cy="1109400"/>
          </a:xfrm>
          <a:prstGeom prst="hexagon">
            <a:avLst>
              <a:gd name="adj" fmla="val 25000"/>
              <a:gd name="vf" fmla="val 115470"/>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Arial"/>
                <a:cs typeface="Arial"/>
                <a:sym typeface="Arial"/>
              </a:rPr>
              <a:t>Курс по</a:t>
            </a:r>
            <a:endParaRPr kumimoji="0" sz="1200" b="1" i="0" u="none" strike="noStrike" kern="0" cap="none" spc="0" normalizeH="0" baseline="0" noProof="0">
              <a:ln>
                <a:noFill/>
              </a:ln>
              <a:solidFill>
                <a:srgbClr val="FFFFFF"/>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Arial"/>
                <a:cs typeface="Arial"/>
                <a:sym typeface="Arial"/>
              </a:rPr>
              <a:t>дигит.</a:t>
            </a:r>
            <a:endParaRPr kumimoji="0" sz="1200" b="1" i="0" u="none" strike="noStrike" kern="0" cap="none" spc="0" normalizeH="0" baseline="0" noProof="0">
              <a:ln>
                <a:noFill/>
              </a:ln>
              <a:solidFill>
                <a:srgbClr val="FFFFFF"/>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Arial"/>
                <a:cs typeface="Arial"/>
                <a:sym typeface="Arial"/>
              </a:rPr>
              <a:t>маркетинг</a:t>
            </a:r>
            <a:endParaRPr kumimoji="0" sz="1200" b="1" i="0" u="none" strike="noStrike" kern="0" cap="none" spc="0" normalizeH="0" baseline="0" noProof="0">
              <a:ln>
                <a:noFill/>
              </a:ln>
              <a:solidFill>
                <a:srgbClr val="FFFFFF"/>
              </a:solidFill>
              <a:effectLst/>
              <a:uLnTx/>
              <a:uFillTx/>
              <a:latin typeface="Arial"/>
              <a:cs typeface="Arial"/>
              <a:sym typeface="Arial"/>
            </a:endParaRPr>
          </a:p>
        </p:txBody>
      </p:sp>
      <p:pic>
        <p:nvPicPr>
          <p:cNvPr id="83" name="Google Shape;83;p8" descr="Резултат с изображение за mindhub"/>
          <p:cNvPicPr preferRelativeResize="0"/>
          <p:nvPr/>
        </p:nvPicPr>
        <p:blipFill>
          <a:blip r:embed="rId6">
            <a:alphaModFix/>
          </a:blip>
          <a:stretch>
            <a:fillRect/>
          </a:stretch>
        </p:blipFill>
        <p:spPr>
          <a:xfrm>
            <a:off x="6965937" y="4611161"/>
            <a:ext cx="1166399" cy="242196"/>
          </a:xfrm>
          <a:prstGeom prst="rect">
            <a:avLst/>
          </a:prstGeom>
          <a:noFill/>
          <a:ln>
            <a:noFill/>
          </a:ln>
        </p:spPr>
      </p:pic>
      <p:pic>
        <p:nvPicPr>
          <p:cNvPr id="84" name="Google Shape;84;p8"/>
          <p:cNvPicPr preferRelativeResize="0"/>
          <p:nvPr/>
        </p:nvPicPr>
        <p:blipFill rotWithShape="1">
          <a:blip r:embed="rId7">
            <a:alphaModFix/>
          </a:blip>
          <a:srcRect l="9595" r="12078"/>
          <a:stretch/>
        </p:blipFill>
        <p:spPr>
          <a:xfrm>
            <a:off x="8284746" y="4385651"/>
            <a:ext cx="1108200" cy="884400"/>
          </a:xfrm>
          <a:prstGeom prst="teardrop">
            <a:avLst>
              <a:gd name="adj" fmla="val 87076"/>
            </a:avLst>
          </a:prstGeom>
          <a:noFill/>
          <a:ln>
            <a:noFill/>
          </a:ln>
        </p:spPr>
      </p:pic>
      <p:pic>
        <p:nvPicPr>
          <p:cNvPr id="85" name="Google Shape;85;p8" descr="HackVratsa Logo"/>
          <p:cNvPicPr preferRelativeResize="0"/>
          <p:nvPr/>
        </p:nvPicPr>
        <p:blipFill>
          <a:blip r:embed="rId8">
            <a:alphaModFix/>
          </a:blip>
          <a:stretch>
            <a:fillRect/>
          </a:stretch>
        </p:blipFill>
        <p:spPr>
          <a:xfrm>
            <a:off x="9322750" y="4490025"/>
            <a:ext cx="1501875" cy="688751"/>
          </a:xfrm>
          <a:prstGeom prst="rect">
            <a:avLst/>
          </a:prstGeom>
          <a:noFill/>
          <a:ln>
            <a:noFill/>
          </a:ln>
        </p:spPr>
      </p:pic>
      <p:cxnSp>
        <p:nvCxnSpPr>
          <p:cNvPr id="86" name="Google Shape;86;p8"/>
          <p:cNvCxnSpPr/>
          <p:nvPr/>
        </p:nvCxnSpPr>
        <p:spPr>
          <a:xfrm>
            <a:off x="10286450" y="3838965"/>
            <a:ext cx="0" cy="236100"/>
          </a:xfrm>
          <a:prstGeom prst="straightConnector1">
            <a:avLst/>
          </a:prstGeom>
          <a:noFill/>
          <a:ln w="25400"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7823225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Slide Dark" preserve="1">
  <p:cSld name="Comparison Slide Dark">
    <p:spTree>
      <p:nvGrpSpPr>
        <p:cNvPr id="1" name="Shape 87"/>
        <p:cNvGrpSpPr/>
        <p:nvPr/>
      </p:nvGrpSpPr>
      <p:grpSpPr>
        <a:xfrm>
          <a:off x="0" y="0"/>
          <a:ext cx="0" cy="0"/>
          <a:chOff x="0" y="0"/>
          <a:chExt cx="0" cy="0"/>
        </a:xfrm>
      </p:grpSpPr>
      <p:pic>
        <p:nvPicPr>
          <p:cNvPr id="88" name="Google Shape;88;p9"/>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89" name="Google Shape;89;p9"/>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2C906"/>
              </a:buClr>
              <a:buSzPts val="2398"/>
              <a:buFont typeface="Calibri"/>
              <a:buNone/>
              <a:tabLst/>
              <a:defRPr/>
            </a:pPr>
            <a:endParaRPr kumimoji="0" sz="2398" b="0" i="0" u="none" strike="noStrike" kern="0" cap="none" spc="0" normalizeH="0" baseline="0" noProof="0">
              <a:ln>
                <a:noFill/>
              </a:ln>
              <a:solidFill>
                <a:srgbClr val="F7C86D"/>
              </a:solidFill>
              <a:effectLst/>
              <a:uLnTx/>
              <a:uFillTx/>
              <a:latin typeface="Calibri"/>
              <a:ea typeface="Calibri"/>
              <a:cs typeface="Calibri"/>
              <a:sym typeface="Calibri"/>
            </a:endParaRPr>
          </a:p>
        </p:txBody>
      </p:sp>
      <p:sp>
        <p:nvSpPr>
          <p:cNvPr id="90" name="Google Shape;90;p9"/>
          <p:cNvSpPr/>
          <p:nvPr/>
        </p:nvSpPr>
        <p:spPr>
          <a:xfrm>
            <a:off x="2" y="6184673"/>
            <a:ext cx="12192000" cy="673331"/>
          </a:xfrm>
          <a:prstGeom prst="rect">
            <a:avLst/>
          </a:prstGeom>
          <a:solidFill>
            <a:schemeClr val="dk1"/>
          </a:solidFill>
          <a:ln>
            <a:noFill/>
          </a:ln>
        </p:spPr>
        <p:txBody>
          <a:bodyPr spcFirstLastPara="1" wrap="square" lIns="121850" tIns="60925" rIns="12185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C2C906"/>
              </a:buClr>
              <a:buSzPts val="2398"/>
              <a:buFont typeface="Calibri"/>
              <a:buNone/>
              <a:tabLst/>
              <a:defRPr/>
            </a:pPr>
            <a:endParaRPr kumimoji="0" sz="2398" b="0" i="0" u="none" strike="noStrike" kern="0" cap="none" spc="0" normalizeH="0" baseline="0" noProof="0">
              <a:ln>
                <a:noFill/>
              </a:ln>
              <a:solidFill>
                <a:srgbClr val="F7C86D"/>
              </a:solidFill>
              <a:effectLst/>
              <a:uLnTx/>
              <a:uFillTx/>
              <a:latin typeface="Calibri"/>
              <a:ea typeface="Calibri"/>
              <a:cs typeface="Calibri"/>
              <a:sym typeface="Calibri"/>
            </a:endParaRPr>
          </a:p>
        </p:txBody>
      </p:sp>
      <p:sp>
        <p:nvSpPr>
          <p:cNvPr id="91" name="Google Shape;91;p9"/>
          <p:cNvSpPr/>
          <p:nvPr/>
        </p:nvSpPr>
        <p:spPr>
          <a:xfrm>
            <a:off x="5161650" y="4824665"/>
            <a:ext cx="1868701" cy="1868701"/>
          </a:xfrm>
          <a:prstGeom prst="ellipse">
            <a:avLst/>
          </a:prstGeom>
          <a:solidFill>
            <a:schemeClr val="dk1"/>
          </a:solidFill>
          <a:ln w="635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2C906"/>
              </a:buClr>
              <a:buSzPts val="2398"/>
              <a:buFont typeface="Calibri"/>
              <a:buNone/>
              <a:tabLst/>
              <a:defRPr/>
            </a:pPr>
            <a:endParaRPr kumimoji="0" sz="2398" b="0" i="0" u="none" strike="noStrike" kern="0" cap="none" spc="0" normalizeH="0" baseline="0" noProof="0">
              <a:ln>
                <a:noFill/>
              </a:ln>
              <a:solidFill>
                <a:srgbClr val="F7C86D"/>
              </a:solidFill>
              <a:effectLst/>
              <a:uLnTx/>
              <a:uFillTx/>
              <a:latin typeface="Calibri"/>
              <a:ea typeface="Calibri"/>
              <a:cs typeface="Calibri"/>
              <a:sym typeface="Calibri"/>
            </a:endParaRPr>
          </a:p>
        </p:txBody>
      </p:sp>
      <p:sp>
        <p:nvSpPr>
          <p:cNvPr id="92" name="Google Shape;92;p9"/>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9"/>
          <p:cNvSpPr txBox="1">
            <a:spLocks noGrp="1"/>
          </p:cNvSpPr>
          <p:nvPr>
            <p:ph type="body" idx="1"/>
          </p:nvPr>
        </p:nvSpPr>
        <p:spPr>
          <a:xfrm>
            <a:off x="190402" y="1195931"/>
            <a:ext cx="5426148" cy="4824103"/>
          </a:xfrm>
          <a:prstGeom prst="rect">
            <a:avLst/>
          </a:prstGeom>
          <a:noFill/>
          <a:ln>
            <a:noFill/>
          </a:ln>
        </p:spPr>
        <p:txBody>
          <a:bodyPr spcFirstLastPara="1" wrap="square" lIns="108000" tIns="36000" rIns="108000" bIns="36000" anchor="t" anchorCtr="0">
            <a:noAutofit/>
          </a:bodyPr>
          <a:lstStyle>
            <a:lvl1pPr marL="457200" lvl="0"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94" name="Google Shape;94;p9"/>
          <p:cNvSpPr txBox="1">
            <a:spLocks noGrp="1"/>
          </p:cNvSpPr>
          <p:nvPr>
            <p:ph type="body" idx="2"/>
          </p:nvPr>
        </p:nvSpPr>
        <p:spPr>
          <a:xfrm>
            <a:off x="6575450" y="1195931"/>
            <a:ext cx="5426147" cy="4824103"/>
          </a:xfrm>
          <a:prstGeom prst="rect">
            <a:avLst/>
          </a:prstGeom>
          <a:noFill/>
          <a:ln>
            <a:noFill/>
          </a:ln>
        </p:spPr>
        <p:txBody>
          <a:bodyPr spcFirstLastPara="1" wrap="square" lIns="108000" tIns="36000" rIns="108000" bIns="36000" anchor="t" anchorCtr="0">
            <a:noAutofit/>
          </a:bodyPr>
          <a:lstStyle>
            <a:lvl1pPr marL="457200" lvl="0"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95" name="Google Shape;95;p9"/>
          <p:cNvSpPr txBox="1">
            <a:spLocks noGrp="1"/>
          </p:cNvSpPr>
          <p:nvPr>
            <p:ph type="dt" idx="10"/>
          </p:nvPr>
        </p:nvSpPr>
        <p:spPr>
          <a:xfrm>
            <a:off x="188816" y="6390560"/>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96" name="Google Shape;96;p9"/>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sz="1000">
                <a:solidFill>
                  <a:schemeClr val="lt1"/>
                </a:solidFill>
                <a:latin typeface="Calibri"/>
                <a:ea typeface="Calibri"/>
                <a:cs typeface="Calibri"/>
                <a:sym typeface="Calibri"/>
              </a:defRPr>
            </a:lvl1pPr>
            <a:lvl2pPr marL="0" lvl="1" indent="0" algn="r">
              <a:spcBef>
                <a:spcPts val="0"/>
              </a:spcBef>
              <a:buNone/>
              <a:defRPr sz="1000">
                <a:solidFill>
                  <a:schemeClr val="lt1"/>
                </a:solidFill>
                <a:latin typeface="Calibri"/>
                <a:ea typeface="Calibri"/>
                <a:cs typeface="Calibri"/>
                <a:sym typeface="Calibri"/>
              </a:defRPr>
            </a:lvl2pPr>
            <a:lvl3pPr marL="0" lvl="2" indent="0" algn="r">
              <a:spcBef>
                <a:spcPts val="0"/>
              </a:spcBef>
              <a:buNone/>
              <a:defRPr sz="1000">
                <a:solidFill>
                  <a:schemeClr val="lt1"/>
                </a:solidFill>
                <a:latin typeface="Calibri"/>
                <a:ea typeface="Calibri"/>
                <a:cs typeface="Calibri"/>
                <a:sym typeface="Calibri"/>
              </a:defRPr>
            </a:lvl3pPr>
            <a:lvl4pPr marL="0" lvl="3" indent="0" algn="r">
              <a:spcBef>
                <a:spcPts val="0"/>
              </a:spcBef>
              <a:buNone/>
              <a:defRPr sz="1000">
                <a:solidFill>
                  <a:schemeClr val="lt1"/>
                </a:solidFill>
                <a:latin typeface="Calibri"/>
                <a:ea typeface="Calibri"/>
                <a:cs typeface="Calibri"/>
                <a:sym typeface="Calibri"/>
              </a:defRPr>
            </a:lvl4pPr>
            <a:lvl5pPr marL="0" lvl="4" indent="0" algn="r">
              <a:spcBef>
                <a:spcPts val="0"/>
              </a:spcBef>
              <a:buNone/>
              <a:defRPr sz="1000">
                <a:solidFill>
                  <a:schemeClr val="lt1"/>
                </a:solidFill>
                <a:latin typeface="Calibri"/>
                <a:ea typeface="Calibri"/>
                <a:cs typeface="Calibri"/>
                <a:sym typeface="Calibri"/>
              </a:defRPr>
            </a:lvl5pPr>
            <a:lvl6pPr marL="0" lvl="5" indent="0" algn="r">
              <a:spcBef>
                <a:spcPts val="0"/>
              </a:spcBef>
              <a:buNone/>
              <a:defRPr sz="1000">
                <a:solidFill>
                  <a:schemeClr val="lt1"/>
                </a:solidFill>
                <a:latin typeface="Calibri"/>
                <a:ea typeface="Calibri"/>
                <a:cs typeface="Calibri"/>
                <a:sym typeface="Calibri"/>
              </a:defRPr>
            </a:lvl6pPr>
            <a:lvl7pPr marL="0" lvl="6" indent="0" algn="r">
              <a:spcBef>
                <a:spcPts val="0"/>
              </a:spcBef>
              <a:buNone/>
              <a:defRPr sz="1000">
                <a:solidFill>
                  <a:schemeClr val="lt1"/>
                </a:solidFill>
                <a:latin typeface="Calibri"/>
                <a:ea typeface="Calibri"/>
                <a:cs typeface="Calibri"/>
                <a:sym typeface="Calibri"/>
              </a:defRPr>
            </a:lvl7pPr>
            <a:lvl8pPr marL="0" lvl="7" indent="0" algn="r">
              <a:spcBef>
                <a:spcPts val="0"/>
              </a:spcBef>
              <a:buNone/>
              <a:defRPr sz="1000">
                <a:solidFill>
                  <a:schemeClr val="lt1"/>
                </a:solidFill>
                <a:latin typeface="Calibri"/>
                <a:ea typeface="Calibri"/>
                <a:cs typeface="Calibri"/>
                <a:sym typeface="Calibri"/>
              </a:defRPr>
            </a:lvl8pPr>
            <a:lvl9pPr marL="0" lvl="8" indent="0" algn="r">
              <a:spcBef>
                <a:spcPts val="0"/>
              </a:spcBef>
              <a:buNone/>
              <a:defRPr sz="1000">
                <a:solidFill>
                  <a:schemeClr val="lt1"/>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a:ln>
                  <a:noFill/>
                </a:ln>
                <a:solidFill>
                  <a:srgbClr val="C2C906"/>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000" b="0" i="0" u="none" strike="noStrike" kern="0" cap="none" spc="0" normalizeH="0" baseline="0" noProof="0">
              <a:ln>
                <a:noFill/>
              </a:ln>
              <a:solidFill>
                <a:srgbClr val="C2C906"/>
              </a:solidFill>
              <a:effectLst/>
              <a:uLnTx/>
              <a:uFillTx/>
              <a:latin typeface="Calibri"/>
              <a:cs typeface="Calibri"/>
              <a:sym typeface="Calibri"/>
            </a:endParaRPr>
          </a:p>
        </p:txBody>
      </p:sp>
      <p:pic>
        <p:nvPicPr>
          <p:cNvPr id="97" name="Google Shape;97;p9"/>
          <p:cNvPicPr preferRelativeResize="0"/>
          <p:nvPr/>
        </p:nvPicPr>
        <p:blipFill rotWithShape="1">
          <a:blip r:embed="rId3">
            <a:alphaModFix/>
          </a:blip>
          <a:srcRect b="7054"/>
          <a:stretch/>
        </p:blipFill>
        <p:spPr>
          <a:xfrm>
            <a:off x="10383200" y="119675"/>
            <a:ext cx="1688227" cy="882649"/>
          </a:xfrm>
          <a:prstGeom prst="rect">
            <a:avLst/>
          </a:prstGeom>
          <a:noFill/>
          <a:ln>
            <a:noFill/>
          </a:ln>
        </p:spPr>
      </p:pic>
      <p:pic>
        <p:nvPicPr>
          <p:cNvPr id="98" name="Google Shape;98;p9"/>
          <p:cNvPicPr preferRelativeResize="0"/>
          <p:nvPr/>
        </p:nvPicPr>
        <p:blipFill rotWithShape="1">
          <a:blip r:embed="rId3">
            <a:alphaModFix/>
          </a:blip>
          <a:srcRect b="7054"/>
          <a:stretch/>
        </p:blipFill>
        <p:spPr>
          <a:xfrm>
            <a:off x="5395975" y="5393862"/>
            <a:ext cx="1396877" cy="730326"/>
          </a:xfrm>
          <a:prstGeom prst="rect">
            <a:avLst/>
          </a:prstGeom>
          <a:noFill/>
          <a:ln>
            <a:noFill/>
          </a:ln>
        </p:spPr>
      </p:pic>
    </p:spTree>
    <p:extLst>
      <p:ext uri="{BB962C8B-B14F-4D97-AF65-F5344CB8AC3E}">
        <p14:creationId xmlns:p14="http://schemas.microsoft.com/office/powerpoint/2010/main" val="39202724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nd Content" preserve="1">
  <p:cSld name="Image and Content">
    <p:spTree>
      <p:nvGrpSpPr>
        <p:cNvPr id="1" name="Shape 99"/>
        <p:cNvGrpSpPr/>
        <p:nvPr/>
      </p:nvGrpSpPr>
      <p:grpSpPr>
        <a:xfrm>
          <a:off x="0" y="0"/>
          <a:ext cx="0" cy="0"/>
          <a:chOff x="0" y="0"/>
          <a:chExt cx="0" cy="0"/>
        </a:xfrm>
      </p:grpSpPr>
      <p:pic>
        <p:nvPicPr>
          <p:cNvPr id="100" name="Google Shape;100;p10"/>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01" name="Google Shape;101;p10"/>
          <p:cNvSpPr/>
          <p:nvPr/>
        </p:nvSpPr>
        <p:spPr>
          <a:xfrm>
            <a:off x="-3176" y="0"/>
            <a:ext cx="12195176" cy="109537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2C906"/>
              </a:buClr>
              <a:buSzPts val="2398"/>
              <a:buFont typeface="Calibri"/>
              <a:buNone/>
              <a:tabLst/>
              <a:defRPr/>
            </a:pPr>
            <a:endParaRPr kumimoji="0" sz="2398" b="0" i="0" u="none" strike="noStrike" kern="0" cap="none" spc="0" normalizeH="0" baseline="0" noProof="0">
              <a:ln>
                <a:noFill/>
              </a:ln>
              <a:solidFill>
                <a:srgbClr val="F7C86D"/>
              </a:solidFill>
              <a:effectLst/>
              <a:uLnTx/>
              <a:uFillTx/>
              <a:latin typeface="Calibri"/>
              <a:ea typeface="Calibri"/>
              <a:cs typeface="Calibri"/>
              <a:sym typeface="Calibri"/>
            </a:endParaRPr>
          </a:p>
        </p:txBody>
      </p:sp>
      <p:sp>
        <p:nvSpPr>
          <p:cNvPr id="102" name="Google Shape;102;p10"/>
          <p:cNvSpPr>
            <a:spLocks noGrp="1"/>
          </p:cNvSpPr>
          <p:nvPr>
            <p:ph type="pic" idx="2"/>
          </p:nvPr>
        </p:nvSpPr>
        <p:spPr>
          <a:xfrm>
            <a:off x="190405" y="1355077"/>
            <a:ext cx="3889373" cy="5366405"/>
          </a:xfrm>
          <a:prstGeom prst="rect">
            <a:avLst/>
          </a:prstGeom>
          <a:solidFill>
            <a:srgbClr val="E5E5E5"/>
          </a:solidFill>
          <a:ln>
            <a:noFill/>
          </a:ln>
        </p:spPr>
        <p:txBody>
          <a:bodyPr spcFirstLastPara="1" wrap="square" lIns="108000" tIns="36000" rIns="108000" bIns="36000" anchor="ctr" anchorCtr="0">
            <a:noAutofit/>
          </a:bodyPr>
          <a:lstStyle>
            <a:lvl1pPr marR="0" lvl="0" algn="ctr" rtl="0">
              <a:lnSpc>
                <a:spcPct val="105000"/>
              </a:lnSpc>
              <a:spcBef>
                <a:spcPts val="600"/>
              </a:spcBef>
              <a:spcAft>
                <a:spcPts val="0"/>
              </a:spcAft>
              <a:buClr>
                <a:schemeClr val="dk1"/>
              </a:buClr>
              <a:buSzPts val="2131"/>
              <a:buFont typeface="Roboto"/>
              <a:buNone/>
              <a:defRPr sz="2131" i="0" u="none" strike="noStrike" cap="none">
                <a:solidFill>
                  <a:schemeClr val="dk1"/>
                </a:solidFill>
                <a:latin typeface="Roboto"/>
                <a:ea typeface="Roboto"/>
                <a:cs typeface="Roboto"/>
                <a:sym typeface="Roboto"/>
              </a:defRPr>
            </a:lvl1pPr>
            <a:lvl2pPr marR="0" lvl="1" algn="l" rtl="0">
              <a:lnSpc>
                <a:spcPct val="105000"/>
              </a:lnSpc>
              <a:spcBef>
                <a:spcPts val="600"/>
              </a:spcBef>
              <a:spcAft>
                <a:spcPts val="0"/>
              </a:spcAft>
              <a:buClr>
                <a:schemeClr val="dk1"/>
              </a:buClr>
              <a:buSzPts val="3731"/>
              <a:buFont typeface="Noto Sans Symbols"/>
              <a:buNone/>
              <a:defRPr sz="3731" b="0" i="0" u="none" strike="noStrike" cap="none">
                <a:solidFill>
                  <a:schemeClr val="dk1"/>
                </a:solidFill>
                <a:latin typeface="Calibri"/>
                <a:ea typeface="Calibri"/>
                <a:cs typeface="Calibri"/>
                <a:sym typeface="Calibri"/>
              </a:defRPr>
            </a:lvl2pPr>
            <a:lvl3pPr marR="0" lvl="2" algn="l" rtl="0">
              <a:lnSpc>
                <a:spcPct val="105000"/>
              </a:lnSpc>
              <a:spcBef>
                <a:spcPts val="600"/>
              </a:spcBef>
              <a:spcAft>
                <a:spcPts val="0"/>
              </a:spcAft>
              <a:buClr>
                <a:schemeClr val="dk1"/>
              </a:buClr>
              <a:buSzPts val="3198"/>
              <a:buFont typeface="Noto Sans Symbols"/>
              <a:buNone/>
              <a:defRPr sz="3198" b="0" i="0" u="none" strike="noStrike" cap="none">
                <a:solidFill>
                  <a:schemeClr val="dk1"/>
                </a:solidFill>
                <a:latin typeface="Calibri"/>
                <a:ea typeface="Calibri"/>
                <a:cs typeface="Calibri"/>
                <a:sym typeface="Calibri"/>
              </a:defRPr>
            </a:lvl3pPr>
            <a:lvl4pPr marR="0" lvl="3" algn="l" rtl="0">
              <a:lnSpc>
                <a:spcPct val="105000"/>
              </a:lnSpc>
              <a:spcBef>
                <a:spcPts val="600"/>
              </a:spcBef>
              <a:spcAft>
                <a:spcPts val="0"/>
              </a:spcAft>
              <a:buClr>
                <a:schemeClr val="dk1"/>
              </a:buClr>
              <a:buSzPts val="2665"/>
              <a:buFont typeface="Noto Sans Symbols"/>
              <a:buNone/>
              <a:defRPr sz="2665" b="0" i="0" u="none" strike="noStrike" cap="none">
                <a:solidFill>
                  <a:schemeClr val="dk1"/>
                </a:solidFill>
                <a:latin typeface="Calibri"/>
                <a:ea typeface="Calibri"/>
                <a:cs typeface="Calibri"/>
                <a:sym typeface="Calibri"/>
              </a:defRPr>
            </a:lvl4pPr>
            <a:lvl5pPr marR="0" lvl="4" algn="l" rtl="0">
              <a:lnSpc>
                <a:spcPct val="105000"/>
              </a:lnSpc>
              <a:spcBef>
                <a:spcPts val="600"/>
              </a:spcBef>
              <a:spcAft>
                <a:spcPts val="0"/>
              </a:spcAft>
              <a:buClr>
                <a:schemeClr val="dk1"/>
              </a:buClr>
              <a:buSzPts val="2665"/>
              <a:buFont typeface="Noto Sans Symbols"/>
              <a:buNone/>
              <a:defRPr sz="2665" b="0" i="0" u="none" strike="noStrike" cap="none">
                <a:solidFill>
                  <a:schemeClr val="dk1"/>
                </a:solidFill>
                <a:latin typeface="Calibri"/>
                <a:ea typeface="Calibri"/>
                <a:cs typeface="Calibri"/>
                <a:sym typeface="Calibri"/>
              </a:defRPr>
            </a:lvl5pPr>
            <a:lvl6pPr marR="0" lvl="5" algn="l" rtl="0">
              <a:spcBef>
                <a:spcPts val="600"/>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9pPr>
          </a:lstStyle>
          <a:p>
            <a:endParaRPr/>
          </a:p>
        </p:txBody>
      </p:sp>
      <p:sp>
        <p:nvSpPr>
          <p:cNvPr id="103" name="Google Shape;103;p10"/>
          <p:cNvSpPr/>
          <p:nvPr/>
        </p:nvSpPr>
        <p:spPr>
          <a:xfrm>
            <a:off x="4079775" y="1355073"/>
            <a:ext cx="48001" cy="5502926"/>
          </a:xfrm>
          <a:prstGeom prst="rect">
            <a:avLst/>
          </a:prstGeom>
          <a:solidFill>
            <a:srgbClr val="274E1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2C906"/>
              </a:buClr>
              <a:buSzPts val="2398"/>
              <a:buFont typeface="Calibri"/>
              <a:buNone/>
              <a:tabLst/>
              <a:defRPr/>
            </a:pPr>
            <a:endParaRPr kumimoji="0" sz="2398" b="0" i="0" u="none" strike="noStrike" kern="0" cap="none" spc="0" normalizeH="0" baseline="0" noProof="0">
              <a:ln>
                <a:noFill/>
              </a:ln>
              <a:solidFill>
                <a:srgbClr val="F7C86D"/>
              </a:solidFill>
              <a:effectLst/>
              <a:uLnTx/>
              <a:uFillTx/>
              <a:latin typeface="Calibri"/>
              <a:ea typeface="Calibri"/>
              <a:cs typeface="Calibri"/>
              <a:sym typeface="Calibri"/>
            </a:endParaRPr>
          </a:p>
        </p:txBody>
      </p:sp>
      <p:sp>
        <p:nvSpPr>
          <p:cNvPr id="104" name="Google Shape;104;p10"/>
          <p:cNvSpPr/>
          <p:nvPr/>
        </p:nvSpPr>
        <p:spPr>
          <a:xfrm>
            <a:off x="4127777" y="1748999"/>
            <a:ext cx="240001" cy="3360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2C906"/>
              </a:buClr>
              <a:buSzPts val="2398"/>
              <a:buFont typeface="Calibri"/>
              <a:buNone/>
              <a:tabLst/>
              <a:defRPr/>
            </a:pPr>
            <a:endParaRPr kumimoji="0" sz="2398" b="0" i="0" u="none" strike="noStrike" kern="0" cap="none" spc="0" normalizeH="0" baseline="0" noProof="0">
              <a:ln>
                <a:noFill/>
              </a:ln>
              <a:solidFill>
                <a:srgbClr val="F7C86D"/>
              </a:solidFill>
              <a:effectLst/>
              <a:uLnTx/>
              <a:uFillTx/>
              <a:latin typeface="Calibri"/>
              <a:ea typeface="Calibri"/>
              <a:cs typeface="Calibri"/>
              <a:sym typeface="Calibri"/>
            </a:endParaRPr>
          </a:p>
        </p:txBody>
      </p:sp>
      <p:sp>
        <p:nvSpPr>
          <p:cNvPr id="105" name="Google Shape;105;p10"/>
          <p:cNvSpPr/>
          <p:nvPr/>
        </p:nvSpPr>
        <p:spPr>
          <a:xfrm>
            <a:off x="2" y="6721482"/>
            <a:ext cx="12192000" cy="13652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2C906"/>
              </a:buClr>
              <a:buSzPts val="2398"/>
              <a:buFont typeface="Calibri"/>
              <a:buNone/>
              <a:tabLst/>
              <a:defRPr/>
            </a:pPr>
            <a:endParaRPr kumimoji="0" sz="2398" b="0" i="0" u="none" strike="noStrike" kern="0" cap="none" spc="0" normalizeH="0" baseline="0" noProof="0">
              <a:ln>
                <a:noFill/>
              </a:ln>
              <a:solidFill>
                <a:srgbClr val="F7C86D"/>
              </a:solidFill>
              <a:effectLst/>
              <a:uLnTx/>
              <a:uFillTx/>
              <a:latin typeface="Calibri"/>
              <a:ea typeface="Calibri"/>
              <a:cs typeface="Calibri"/>
              <a:sym typeface="Calibri"/>
            </a:endParaRPr>
          </a:p>
        </p:txBody>
      </p:sp>
      <p:sp>
        <p:nvSpPr>
          <p:cNvPr id="106" name="Google Shape;106;p10"/>
          <p:cNvSpPr txBox="1">
            <a:spLocks noGrp="1"/>
          </p:cNvSpPr>
          <p:nvPr>
            <p:ph type="body" idx="1"/>
          </p:nvPr>
        </p:nvSpPr>
        <p:spPr>
          <a:xfrm>
            <a:off x="4795936" y="1353867"/>
            <a:ext cx="7199299" cy="5027884"/>
          </a:xfrm>
          <a:prstGeom prst="rect">
            <a:avLst/>
          </a:prstGeom>
          <a:noFill/>
          <a:ln>
            <a:noFill/>
          </a:ln>
        </p:spPr>
        <p:txBody>
          <a:bodyPr spcFirstLastPara="1" wrap="square" lIns="108000" tIns="36000" rIns="108000" bIns="36000" anchor="t" anchorCtr="0">
            <a:noAutofit/>
          </a:bodyPr>
          <a:lstStyle>
            <a:lvl1pPr marL="457200" lvl="0"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107" name="Google Shape;107;p10"/>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0"/>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109" name="Google Shape;109;p10"/>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110" name="Google Shape;110;p10"/>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a:ln>
                  <a:noFill/>
                </a:ln>
                <a:solidFill>
                  <a:srgbClr val="474A8A"/>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pic>
        <p:nvPicPr>
          <p:cNvPr id="111" name="Google Shape;111;p10"/>
          <p:cNvPicPr preferRelativeResize="0"/>
          <p:nvPr/>
        </p:nvPicPr>
        <p:blipFill rotWithShape="1">
          <a:blip r:embed="rId3">
            <a:alphaModFix/>
          </a:blip>
          <a:srcRect/>
          <a:stretch/>
        </p:blipFill>
        <p:spPr>
          <a:xfrm>
            <a:off x="9870854" y="232973"/>
            <a:ext cx="2126081" cy="530284"/>
          </a:xfrm>
          <a:prstGeom prst="rect">
            <a:avLst/>
          </a:prstGeom>
          <a:noFill/>
          <a:ln>
            <a:noFill/>
          </a:ln>
        </p:spPr>
      </p:pic>
      <p:sp>
        <p:nvSpPr>
          <p:cNvPr id="112" name="Google Shape;112;p10"/>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2C906"/>
              </a:buClr>
              <a:buSzPts val="2399"/>
              <a:buFont typeface="Calibri"/>
              <a:buNone/>
              <a:tabLst/>
              <a:defRPr/>
            </a:pPr>
            <a:endParaRPr kumimoji="0" sz="2399" b="0" i="0" u="none" strike="noStrike" kern="0" cap="none" spc="0" normalizeH="0" baseline="0" noProof="0">
              <a:ln>
                <a:noFill/>
              </a:ln>
              <a:solidFill>
                <a:srgbClr val="F7C86D"/>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9595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marR="0" lvl="0" algn="ctr"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11" name="Google Shape;11;p1"/>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marR="0" lvl="0" algn="ctr"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12" name="Google Shape;12;p1"/>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marR="0" lvl="0" indent="0" algn="r" rtl="0">
              <a:spcBef>
                <a:spcPts val="0"/>
              </a:spcBef>
              <a:buNone/>
              <a:defRPr sz="1000" b="0" i="0" u="none" strike="noStrike" cap="none">
                <a:solidFill>
                  <a:schemeClr val="dk1"/>
                </a:solidFill>
                <a:latin typeface="Calibri"/>
                <a:ea typeface="Calibri"/>
                <a:cs typeface="Calibri"/>
                <a:sym typeface="Calibri"/>
              </a:defRPr>
            </a:lvl1pPr>
            <a:lvl2pPr marL="0" marR="0" lvl="1" indent="0" algn="r" rtl="0">
              <a:spcBef>
                <a:spcPts val="0"/>
              </a:spcBef>
              <a:buNone/>
              <a:defRPr sz="1000" b="0" i="0" u="none" strike="noStrike" cap="none">
                <a:solidFill>
                  <a:schemeClr val="dk1"/>
                </a:solidFill>
                <a:latin typeface="Calibri"/>
                <a:ea typeface="Calibri"/>
                <a:cs typeface="Calibri"/>
                <a:sym typeface="Calibri"/>
              </a:defRPr>
            </a:lvl2pPr>
            <a:lvl3pPr marL="0" marR="0" lvl="2" indent="0" algn="r" rtl="0">
              <a:spcBef>
                <a:spcPts val="0"/>
              </a:spcBef>
              <a:buNone/>
              <a:defRPr sz="1000" b="0" i="0" u="none" strike="noStrike" cap="none">
                <a:solidFill>
                  <a:schemeClr val="dk1"/>
                </a:solidFill>
                <a:latin typeface="Calibri"/>
                <a:ea typeface="Calibri"/>
                <a:cs typeface="Calibri"/>
                <a:sym typeface="Calibri"/>
              </a:defRPr>
            </a:lvl3pPr>
            <a:lvl4pPr marL="0" marR="0" lvl="3" indent="0" algn="r" rtl="0">
              <a:spcBef>
                <a:spcPts val="0"/>
              </a:spcBef>
              <a:buNone/>
              <a:defRPr sz="1000" b="0" i="0" u="none" strike="noStrike" cap="none">
                <a:solidFill>
                  <a:schemeClr val="dk1"/>
                </a:solidFill>
                <a:latin typeface="Calibri"/>
                <a:ea typeface="Calibri"/>
                <a:cs typeface="Calibri"/>
                <a:sym typeface="Calibri"/>
              </a:defRPr>
            </a:lvl4pPr>
            <a:lvl5pPr marL="0" marR="0" lvl="4" indent="0" algn="r" rtl="0">
              <a:spcBef>
                <a:spcPts val="0"/>
              </a:spcBef>
              <a:buNone/>
              <a:defRPr sz="1000" b="0" i="0" u="none" strike="noStrike" cap="none">
                <a:solidFill>
                  <a:schemeClr val="dk1"/>
                </a:solidFill>
                <a:latin typeface="Calibri"/>
                <a:ea typeface="Calibri"/>
                <a:cs typeface="Calibri"/>
                <a:sym typeface="Calibri"/>
              </a:defRPr>
            </a:lvl5pPr>
            <a:lvl6pPr marL="0" marR="0" lvl="5" indent="0" algn="r" rtl="0">
              <a:spcBef>
                <a:spcPts val="0"/>
              </a:spcBef>
              <a:buNone/>
              <a:defRPr sz="1000" b="0" i="0" u="none" strike="noStrike" cap="none">
                <a:solidFill>
                  <a:schemeClr val="dk1"/>
                </a:solidFill>
                <a:latin typeface="Calibri"/>
                <a:ea typeface="Calibri"/>
                <a:cs typeface="Calibri"/>
                <a:sym typeface="Calibri"/>
              </a:defRPr>
            </a:lvl6pPr>
            <a:lvl7pPr marL="0" marR="0" lvl="6" indent="0" algn="r" rtl="0">
              <a:spcBef>
                <a:spcPts val="0"/>
              </a:spcBef>
              <a:buNone/>
              <a:defRPr sz="1000" b="0" i="0" u="none" strike="noStrike" cap="none">
                <a:solidFill>
                  <a:schemeClr val="dk1"/>
                </a:solidFill>
                <a:latin typeface="Calibri"/>
                <a:ea typeface="Calibri"/>
                <a:cs typeface="Calibri"/>
                <a:sym typeface="Calibri"/>
              </a:defRPr>
            </a:lvl7pPr>
            <a:lvl8pPr marL="0" marR="0" lvl="7" indent="0" algn="r" rtl="0">
              <a:spcBef>
                <a:spcPts val="0"/>
              </a:spcBef>
              <a:buNone/>
              <a:defRPr sz="1000" b="0" i="0" u="none" strike="noStrike" cap="none">
                <a:solidFill>
                  <a:schemeClr val="dk1"/>
                </a:solidFill>
                <a:latin typeface="Calibri"/>
                <a:ea typeface="Calibri"/>
                <a:cs typeface="Calibri"/>
                <a:sym typeface="Calibri"/>
              </a:defRPr>
            </a:lvl8pPr>
            <a:lvl9pPr marL="0" marR="0" lvl="8" indent="0" algn="r" rtl="0">
              <a:spcBef>
                <a:spcPts val="0"/>
              </a:spcBef>
              <a:buNone/>
              <a:defRPr sz="1000" b="0" i="0" u="none" strike="noStrike" cap="none">
                <a:solidFill>
                  <a:schemeClr val="dk1"/>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a:ln>
                  <a:noFill/>
                </a:ln>
                <a:solidFill>
                  <a:srgbClr val="474A8A"/>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13" name="Google Shape;13;p1"/>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marR="0" lvl="0" algn="l" rtl="0">
              <a:spcBef>
                <a:spcPts val="0"/>
              </a:spcBef>
              <a:spcAft>
                <a:spcPts val="0"/>
              </a:spcAft>
              <a:buClr>
                <a:srgbClr val="274E13"/>
              </a:buClr>
              <a:buSzPts val="3998"/>
              <a:buFont typeface="Roboto"/>
              <a:buNone/>
              <a:defRPr sz="3998" b="1" i="0" u="none" strike="noStrike" cap="none">
                <a:solidFill>
                  <a:srgbClr val="274E13"/>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
          <p:cNvSpPr txBox="1">
            <a:spLocks noGrp="1"/>
          </p:cNvSpPr>
          <p:nvPr>
            <p:ph type="body" idx="1"/>
          </p:nvPr>
        </p:nvSpPr>
        <p:spPr>
          <a:xfrm>
            <a:off x="190413" y="1138844"/>
            <a:ext cx="11804822" cy="5242906"/>
          </a:xfrm>
          <a:prstGeom prst="rect">
            <a:avLst/>
          </a:prstGeom>
          <a:noFill/>
          <a:ln>
            <a:noFill/>
          </a:ln>
        </p:spPr>
        <p:txBody>
          <a:bodyPr spcFirstLastPara="1" wrap="square" lIns="108000" tIns="36000" rIns="108000" bIns="36000" anchor="t" anchorCtr="0">
            <a:noAutofit/>
          </a:bodyPr>
          <a:lstStyle>
            <a:lvl1pPr marL="457200" marR="0" lvl="0" indent="-444372" algn="l" rtl="0">
              <a:lnSpc>
                <a:spcPct val="105000"/>
              </a:lnSpc>
              <a:spcBef>
                <a:spcPts val="600"/>
              </a:spcBef>
              <a:spcAft>
                <a:spcPts val="0"/>
              </a:spcAft>
              <a:buClr>
                <a:srgbClr val="1A340C"/>
              </a:buClr>
              <a:buSzPts val="3398"/>
              <a:buFont typeface="Noto Sans Symbols"/>
              <a:buChar char="▪"/>
              <a:defRPr sz="3398" b="0" i="0" u="none" strike="noStrike" cap="none">
                <a:solidFill>
                  <a:srgbClr val="1A340C"/>
                </a:solidFill>
                <a:latin typeface="Calibri"/>
                <a:ea typeface="Calibri"/>
                <a:cs typeface="Calibri"/>
                <a:sym typeface="Calibri"/>
              </a:defRPr>
            </a:lvl1pPr>
            <a:lvl2pPr marL="914400" marR="0" lvl="1" indent="-431672" algn="l" rtl="0">
              <a:lnSpc>
                <a:spcPct val="105000"/>
              </a:lnSpc>
              <a:spcBef>
                <a:spcPts val="600"/>
              </a:spcBef>
              <a:spcAft>
                <a:spcPts val="0"/>
              </a:spcAft>
              <a:buClr>
                <a:srgbClr val="1A340C"/>
              </a:buClr>
              <a:buSzPts val="3198"/>
              <a:buFont typeface="Noto Sans Symbols"/>
              <a:buChar char="▪"/>
              <a:defRPr sz="3198" b="0" i="0" u="none" strike="noStrike" cap="none">
                <a:solidFill>
                  <a:srgbClr val="1A340C"/>
                </a:solidFill>
                <a:latin typeface="Calibri"/>
                <a:ea typeface="Calibri"/>
                <a:cs typeface="Calibri"/>
                <a:sym typeface="Calibri"/>
              </a:defRPr>
            </a:lvl2pPr>
            <a:lvl3pPr marL="1371600" marR="0" lvl="2" indent="-418972" algn="l" rtl="0">
              <a:lnSpc>
                <a:spcPct val="105000"/>
              </a:lnSpc>
              <a:spcBef>
                <a:spcPts val="600"/>
              </a:spcBef>
              <a:spcAft>
                <a:spcPts val="0"/>
              </a:spcAft>
              <a:buClr>
                <a:srgbClr val="1A340C"/>
              </a:buClr>
              <a:buSzPts val="2998"/>
              <a:buFont typeface="Noto Sans Symbols"/>
              <a:buChar char="▪"/>
              <a:defRPr sz="2998" b="0" i="0" u="none" strike="noStrike" cap="none">
                <a:solidFill>
                  <a:srgbClr val="1A340C"/>
                </a:solidFill>
                <a:latin typeface="Calibri"/>
                <a:ea typeface="Calibri"/>
                <a:cs typeface="Calibri"/>
                <a:sym typeface="Calibri"/>
              </a:defRPr>
            </a:lvl3pPr>
            <a:lvl4pPr marL="1828800" marR="0" lvl="3" indent="-406272" algn="l" rtl="0">
              <a:lnSpc>
                <a:spcPct val="105000"/>
              </a:lnSpc>
              <a:spcBef>
                <a:spcPts val="600"/>
              </a:spcBef>
              <a:spcAft>
                <a:spcPts val="0"/>
              </a:spcAft>
              <a:buClr>
                <a:srgbClr val="1A340C"/>
              </a:buClr>
              <a:buSzPts val="2798"/>
              <a:buFont typeface="Noto Sans Symbols"/>
              <a:buChar char="▪"/>
              <a:defRPr sz="2798" b="0" i="0" u="none" strike="noStrike" cap="none">
                <a:solidFill>
                  <a:srgbClr val="1A340C"/>
                </a:solidFill>
                <a:latin typeface="Calibri"/>
                <a:ea typeface="Calibri"/>
                <a:cs typeface="Calibri"/>
                <a:sym typeface="Calibri"/>
              </a:defRPr>
            </a:lvl4pPr>
            <a:lvl5pPr marL="2286000" marR="0" lvl="4" indent="-393573" algn="l" rtl="0">
              <a:lnSpc>
                <a:spcPct val="105000"/>
              </a:lnSpc>
              <a:spcBef>
                <a:spcPts val="600"/>
              </a:spcBef>
              <a:spcAft>
                <a:spcPts val="0"/>
              </a:spcAft>
              <a:buClr>
                <a:srgbClr val="1A340C"/>
              </a:buClr>
              <a:buSzPts val="2598"/>
              <a:buFont typeface="Noto Sans Symbols"/>
              <a:buChar char="▪"/>
              <a:defRPr sz="2598" b="0" i="0" u="none" strike="noStrike" cap="none">
                <a:solidFill>
                  <a:srgbClr val="1A340C"/>
                </a:solidFill>
                <a:latin typeface="Calibri"/>
                <a:ea typeface="Calibri"/>
                <a:cs typeface="Calibri"/>
                <a:sym typeface="Calibri"/>
              </a:defRPr>
            </a:lvl5pPr>
            <a:lvl6pPr marL="2743200" marR="0" lvl="5" indent="-397827" algn="l" rtl="0">
              <a:spcBef>
                <a:spcPts val="600"/>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6pPr>
            <a:lvl7pPr marL="3200400" marR="0" lvl="6" indent="-397827" algn="l" rtl="0">
              <a:spcBef>
                <a:spcPts val="533"/>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7pPr>
            <a:lvl8pPr marL="3657600" marR="0" lvl="7" indent="-397827" algn="l" rtl="0">
              <a:spcBef>
                <a:spcPts val="533"/>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8pPr>
            <a:lvl9pPr marL="4114800" marR="0" lvl="8" indent="-397827" algn="l" rtl="0">
              <a:spcBef>
                <a:spcPts val="533"/>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4130293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marR="0" lvl="0" algn="ctr"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marR="0" lvl="0" algn="ctr"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marR="0" lvl="0" indent="0" algn="r" rtl="0">
              <a:spcBef>
                <a:spcPts val="0"/>
              </a:spcBef>
              <a:buNone/>
              <a:defRPr sz="1000" b="0" i="0" u="none" strike="noStrike" cap="none">
                <a:solidFill>
                  <a:schemeClr val="dk1"/>
                </a:solidFill>
                <a:latin typeface="Calibri"/>
                <a:ea typeface="Calibri"/>
                <a:cs typeface="Calibri"/>
                <a:sym typeface="Calibri"/>
              </a:defRPr>
            </a:lvl1pPr>
            <a:lvl2pPr marL="0" marR="0" lvl="1" indent="0" algn="r" rtl="0">
              <a:spcBef>
                <a:spcPts val="0"/>
              </a:spcBef>
              <a:buNone/>
              <a:defRPr sz="1000" b="0" i="0" u="none" strike="noStrike" cap="none">
                <a:solidFill>
                  <a:schemeClr val="dk1"/>
                </a:solidFill>
                <a:latin typeface="Calibri"/>
                <a:ea typeface="Calibri"/>
                <a:cs typeface="Calibri"/>
                <a:sym typeface="Calibri"/>
              </a:defRPr>
            </a:lvl2pPr>
            <a:lvl3pPr marL="0" marR="0" lvl="2" indent="0" algn="r" rtl="0">
              <a:spcBef>
                <a:spcPts val="0"/>
              </a:spcBef>
              <a:buNone/>
              <a:defRPr sz="1000" b="0" i="0" u="none" strike="noStrike" cap="none">
                <a:solidFill>
                  <a:schemeClr val="dk1"/>
                </a:solidFill>
                <a:latin typeface="Calibri"/>
                <a:ea typeface="Calibri"/>
                <a:cs typeface="Calibri"/>
                <a:sym typeface="Calibri"/>
              </a:defRPr>
            </a:lvl3pPr>
            <a:lvl4pPr marL="0" marR="0" lvl="3" indent="0" algn="r" rtl="0">
              <a:spcBef>
                <a:spcPts val="0"/>
              </a:spcBef>
              <a:buNone/>
              <a:defRPr sz="1000" b="0" i="0" u="none" strike="noStrike" cap="none">
                <a:solidFill>
                  <a:schemeClr val="dk1"/>
                </a:solidFill>
                <a:latin typeface="Calibri"/>
                <a:ea typeface="Calibri"/>
                <a:cs typeface="Calibri"/>
                <a:sym typeface="Calibri"/>
              </a:defRPr>
            </a:lvl4pPr>
            <a:lvl5pPr marL="0" marR="0" lvl="4" indent="0" algn="r" rtl="0">
              <a:spcBef>
                <a:spcPts val="0"/>
              </a:spcBef>
              <a:buNone/>
              <a:defRPr sz="1000" b="0" i="0" u="none" strike="noStrike" cap="none">
                <a:solidFill>
                  <a:schemeClr val="dk1"/>
                </a:solidFill>
                <a:latin typeface="Calibri"/>
                <a:ea typeface="Calibri"/>
                <a:cs typeface="Calibri"/>
                <a:sym typeface="Calibri"/>
              </a:defRPr>
            </a:lvl5pPr>
            <a:lvl6pPr marL="0" marR="0" lvl="5" indent="0" algn="r" rtl="0">
              <a:spcBef>
                <a:spcPts val="0"/>
              </a:spcBef>
              <a:buNone/>
              <a:defRPr sz="1000" b="0" i="0" u="none" strike="noStrike" cap="none">
                <a:solidFill>
                  <a:schemeClr val="dk1"/>
                </a:solidFill>
                <a:latin typeface="Calibri"/>
                <a:ea typeface="Calibri"/>
                <a:cs typeface="Calibri"/>
                <a:sym typeface="Calibri"/>
              </a:defRPr>
            </a:lvl6pPr>
            <a:lvl7pPr marL="0" marR="0" lvl="6" indent="0" algn="r" rtl="0">
              <a:spcBef>
                <a:spcPts val="0"/>
              </a:spcBef>
              <a:buNone/>
              <a:defRPr sz="1000" b="0" i="0" u="none" strike="noStrike" cap="none">
                <a:solidFill>
                  <a:schemeClr val="dk1"/>
                </a:solidFill>
                <a:latin typeface="Calibri"/>
                <a:ea typeface="Calibri"/>
                <a:cs typeface="Calibri"/>
                <a:sym typeface="Calibri"/>
              </a:defRPr>
            </a:lvl7pPr>
            <a:lvl8pPr marL="0" marR="0" lvl="7" indent="0" algn="r" rtl="0">
              <a:spcBef>
                <a:spcPts val="0"/>
              </a:spcBef>
              <a:buNone/>
              <a:defRPr sz="1000" b="0" i="0" u="none" strike="noStrike" cap="none">
                <a:solidFill>
                  <a:schemeClr val="dk1"/>
                </a:solidFill>
                <a:latin typeface="Calibri"/>
                <a:ea typeface="Calibri"/>
                <a:cs typeface="Calibri"/>
                <a:sym typeface="Calibri"/>
              </a:defRPr>
            </a:lvl8pPr>
            <a:lvl9pPr marL="0" marR="0" lvl="8" indent="0" algn="r" rtl="0">
              <a:spcBef>
                <a:spcPts val="0"/>
              </a:spcBef>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marR="0" lvl="0" algn="l" rtl="0">
              <a:spcBef>
                <a:spcPts val="0"/>
              </a:spcBef>
              <a:spcAft>
                <a:spcPts val="0"/>
              </a:spcAft>
              <a:buClr>
                <a:srgbClr val="274E13"/>
              </a:buClr>
              <a:buSzPts val="3998"/>
              <a:buFont typeface="Roboto"/>
              <a:buNone/>
              <a:defRPr sz="3998" b="1" i="0" u="none" strike="noStrike" cap="none">
                <a:solidFill>
                  <a:srgbClr val="274E13"/>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
          <p:cNvSpPr txBox="1">
            <a:spLocks noGrp="1"/>
          </p:cNvSpPr>
          <p:nvPr>
            <p:ph type="body" idx="1"/>
          </p:nvPr>
        </p:nvSpPr>
        <p:spPr>
          <a:xfrm>
            <a:off x="190413" y="1138844"/>
            <a:ext cx="11804822" cy="5242906"/>
          </a:xfrm>
          <a:prstGeom prst="rect">
            <a:avLst/>
          </a:prstGeom>
          <a:noFill/>
          <a:ln>
            <a:noFill/>
          </a:ln>
        </p:spPr>
        <p:txBody>
          <a:bodyPr spcFirstLastPara="1" wrap="square" lIns="108000" tIns="36000" rIns="108000" bIns="36000" anchor="t" anchorCtr="0">
            <a:noAutofit/>
          </a:bodyPr>
          <a:lstStyle>
            <a:lvl1pPr marL="457200" marR="0" lvl="0" indent="-444372" algn="l" rtl="0">
              <a:lnSpc>
                <a:spcPct val="105000"/>
              </a:lnSpc>
              <a:spcBef>
                <a:spcPts val="600"/>
              </a:spcBef>
              <a:spcAft>
                <a:spcPts val="0"/>
              </a:spcAft>
              <a:buClr>
                <a:srgbClr val="1A340C"/>
              </a:buClr>
              <a:buSzPts val="3398"/>
              <a:buFont typeface="Noto Sans Symbols"/>
              <a:buChar char="▪"/>
              <a:defRPr sz="3398" b="0" i="0" u="none" strike="noStrike" cap="none">
                <a:solidFill>
                  <a:srgbClr val="1A340C"/>
                </a:solidFill>
                <a:latin typeface="Calibri"/>
                <a:ea typeface="Calibri"/>
                <a:cs typeface="Calibri"/>
                <a:sym typeface="Calibri"/>
              </a:defRPr>
            </a:lvl1pPr>
            <a:lvl2pPr marL="914400" marR="0" lvl="1" indent="-431672" algn="l" rtl="0">
              <a:lnSpc>
                <a:spcPct val="105000"/>
              </a:lnSpc>
              <a:spcBef>
                <a:spcPts val="600"/>
              </a:spcBef>
              <a:spcAft>
                <a:spcPts val="0"/>
              </a:spcAft>
              <a:buClr>
                <a:srgbClr val="1A340C"/>
              </a:buClr>
              <a:buSzPts val="3198"/>
              <a:buFont typeface="Noto Sans Symbols"/>
              <a:buChar char="▪"/>
              <a:defRPr sz="3198" b="0" i="0" u="none" strike="noStrike" cap="none">
                <a:solidFill>
                  <a:srgbClr val="1A340C"/>
                </a:solidFill>
                <a:latin typeface="Calibri"/>
                <a:ea typeface="Calibri"/>
                <a:cs typeface="Calibri"/>
                <a:sym typeface="Calibri"/>
              </a:defRPr>
            </a:lvl2pPr>
            <a:lvl3pPr marL="1371600" marR="0" lvl="2" indent="-418972" algn="l" rtl="0">
              <a:lnSpc>
                <a:spcPct val="105000"/>
              </a:lnSpc>
              <a:spcBef>
                <a:spcPts val="600"/>
              </a:spcBef>
              <a:spcAft>
                <a:spcPts val="0"/>
              </a:spcAft>
              <a:buClr>
                <a:srgbClr val="1A340C"/>
              </a:buClr>
              <a:buSzPts val="2998"/>
              <a:buFont typeface="Noto Sans Symbols"/>
              <a:buChar char="▪"/>
              <a:defRPr sz="2998" b="0" i="0" u="none" strike="noStrike" cap="none">
                <a:solidFill>
                  <a:srgbClr val="1A340C"/>
                </a:solidFill>
                <a:latin typeface="Calibri"/>
                <a:ea typeface="Calibri"/>
                <a:cs typeface="Calibri"/>
                <a:sym typeface="Calibri"/>
              </a:defRPr>
            </a:lvl3pPr>
            <a:lvl4pPr marL="1828800" marR="0" lvl="3" indent="-406272" algn="l" rtl="0">
              <a:lnSpc>
                <a:spcPct val="105000"/>
              </a:lnSpc>
              <a:spcBef>
                <a:spcPts val="600"/>
              </a:spcBef>
              <a:spcAft>
                <a:spcPts val="0"/>
              </a:spcAft>
              <a:buClr>
                <a:srgbClr val="1A340C"/>
              </a:buClr>
              <a:buSzPts val="2798"/>
              <a:buFont typeface="Noto Sans Symbols"/>
              <a:buChar char="▪"/>
              <a:defRPr sz="2798" b="0" i="0" u="none" strike="noStrike" cap="none">
                <a:solidFill>
                  <a:srgbClr val="1A340C"/>
                </a:solidFill>
                <a:latin typeface="Calibri"/>
                <a:ea typeface="Calibri"/>
                <a:cs typeface="Calibri"/>
                <a:sym typeface="Calibri"/>
              </a:defRPr>
            </a:lvl4pPr>
            <a:lvl5pPr marL="2286000" marR="0" lvl="4" indent="-393573" algn="l" rtl="0">
              <a:lnSpc>
                <a:spcPct val="105000"/>
              </a:lnSpc>
              <a:spcBef>
                <a:spcPts val="600"/>
              </a:spcBef>
              <a:spcAft>
                <a:spcPts val="0"/>
              </a:spcAft>
              <a:buClr>
                <a:srgbClr val="1A340C"/>
              </a:buClr>
              <a:buSzPts val="2598"/>
              <a:buFont typeface="Noto Sans Symbols"/>
              <a:buChar char="▪"/>
              <a:defRPr sz="2598" b="0" i="0" u="none" strike="noStrike" cap="none">
                <a:solidFill>
                  <a:srgbClr val="1A340C"/>
                </a:solidFill>
                <a:latin typeface="Calibri"/>
                <a:ea typeface="Calibri"/>
                <a:cs typeface="Calibri"/>
                <a:sym typeface="Calibri"/>
              </a:defRPr>
            </a:lvl5pPr>
            <a:lvl6pPr marL="2743200" marR="0" lvl="5" indent="-397827" algn="l" rtl="0">
              <a:spcBef>
                <a:spcPts val="600"/>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6pPr>
            <a:lvl7pPr marL="3200400" marR="0" lvl="6" indent="-397827" algn="l" rtl="0">
              <a:spcBef>
                <a:spcPts val="533"/>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7pPr>
            <a:lvl8pPr marL="3657600" marR="0" lvl="7" indent="-397827" algn="l" rtl="0">
              <a:spcBef>
                <a:spcPts val="533"/>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8pPr>
            <a:lvl9pPr marL="4114800" marR="0" lvl="8" indent="-397827" algn="l" rtl="0">
              <a:spcBef>
                <a:spcPts val="533"/>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81284185"/>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vratsasoftware.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www.vratsasoftware.com/" TargetMode="External"/><Relationship Id="rId7" Type="http://schemas.openxmlformats.org/officeDocument/2006/relationships/hyperlink" Target="http://softuni.foundation/" TargetMode="External"/><Relationship Id="rId12"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hyperlink" Target="http://www.vso.slack.com/" TargetMode="External"/><Relationship Id="rId11" Type="http://schemas.openxmlformats.org/officeDocument/2006/relationships/hyperlink" Target="http://forum.softuni.bg/" TargetMode="External"/><Relationship Id="rId5" Type="http://schemas.openxmlformats.org/officeDocument/2006/relationships/hyperlink" Target="http://www.fb.com/VratsaSoftware" TargetMode="External"/><Relationship Id="rId10" Type="http://schemas.openxmlformats.org/officeDocument/2006/relationships/image" Target="../media/image25.png"/><Relationship Id="rId4" Type="http://schemas.openxmlformats.org/officeDocument/2006/relationships/hyperlink" Target="http://www.nest.bg/" TargetMode="External"/><Relationship Id="rId9" Type="http://schemas.openxmlformats.org/officeDocument/2006/relationships/hyperlink" Target="http://www.facebook.com/SoftwareUniversi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ev.mysql.com/doc/refman/8.0/en/keywords.html"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a:t>PHP web development 2020/2021</a:t>
            </a:r>
          </a:p>
          <a:p>
            <a:endParaRPr lang="en-GB" dirty="0"/>
          </a:p>
        </p:txBody>
      </p:sp>
      <p:sp>
        <p:nvSpPr>
          <p:cNvPr id="6" name="Title 5"/>
          <p:cNvSpPr>
            <a:spLocks noGrp="1"/>
          </p:cNvSpPr>
          <p:nvPr>
            <p:ph type="title"/>
          </p:nvPr>
        </p:nvSpPr>
        <p:spPr/>
        <p:txBody>
          <a:bodyPr/>
          <a:lstStyle/>
          <a:p>
            <a:r>
              <a:rPr lang="en-US" dirty="0" smtClean="0"/>
              <a:t>Basic SQL queries</a:t>
            </a:r>
            <a:endParaRPr lang="en-GB" dirty="0"/>
          </a:p>
        </p:txBody>
      </p:sp>
      <p:sp>
        <p:nvSpPr>
          <p:cNvPr id="8" name="Rectangle 7"/>
          <p:cNvSpPr/>
          <p:nvPr/>
        </p:nvSpPr>
        <p:spPr>
          <a:xfrm>
            <a:off x="-90452" y="6030573"/>
            <a:ext cx="2976520" cy="619465"/>
          </a:xfrm>
          <a:prstGeom prst="rect">
            <a:avLst/>
          </a:prstGeom>
        </p:spPr>
        <p:txBody>
          <a:bodyPr wrap="none">
            <a:spAutoFit/>
          </a:bodyPr>
          <a:lstStyle/>
          <a:p>
            <a:pPr lvl="0">
              <a:lnSpc>
                <a:spcPct val="105000"/>
              </a:lnSpc>
              <a:buClr>
                <a:schemeClr val="dk1"/>
              </a:buClr>
              <a:buSzPts val="2300"/>
            </a:pPr>
            <a:r>
              <a:rPr lang="en-US" sz="3400" dirty="0" smtClean="0">
                <a:latin typeface="Calibri" panose="020F0502020204030204" pitchFamily="34" charset="0"/>
                <a:cs typeface="Calibri" panose="020F0502020204030204" pitchFamily="34" charset="0"/>
              </a:rPr>
              <a:t>Vratsa Software</a:t>
            </a:r>
            <a:endParaRPr lang="en-US" sz="3400" dirty="0">
              <a:latin typeface="Calibri" panose="020F0502020204030204" pitchFamily="34" charset="0"/>
              <a:cs typeface="Calibri" panose="020F0502020204030204" pitchFamily="34" charset="0"/>
            </a:endParaRPr>
          </a:p>
        </p:txBody>
      </p:sp>
      <p:sp>
        <p:nvSpPr>
          <p:cNvPr id="9" name="Google Shape;142;p13"/>
          <p:cNvSpPr txBox="1">
            <a:spLocks/>
          </p:cNvSpPr>
          <p:nvPr/>
        </p:nvSpPr>
        <p:spPr>
          <a:xfrm>
            <a:off x="6180138" y="5591175"/>
            <a:ext cx="6011862" cy="1058863"/>
          </a:xfrm>
          <a:prstGeom prst="rect">
            <a:avLst/>
          </a:prstGeom>
          <a:noFill/>
          <a:ln>
            <a:noFill/>
          </a:ln>
        </p:spPr>
        <p:txBody>
          <a:bodyPr spcFirstLastPara="1" wrap="square" lIns="36000" tIns="36000" rIns="36000" bIns="36000" anchor="b" anchorCtr="0">
            <a:noAutofit/>
          </a:bodyPr>
          <a:lstStyle>
            <a:defPPr marR="0" lvl="0" algn="l" rtl="0">
              <a:lnSpc>
                <a:spcPct val="100000"/>
              </a:lnSpc>
              <a:spcBef>
                <a:spcPts val="0"/>
              </a:spcBef>
              <a:spcAft>
                <a:spcPts val="0"/>
              </a:spcAft>
            </a:defPPr>
            <a:lvl1pPr marL="457200" marR="0" lvl="0" indent="-444372" algn="l" rtl="0">
              <a:lnSpc>
                <a:spcPct val="105000"/>
              </a:lnSpc>
              <a:spcBef>
                <a:spcPts val="600"/>
              </a:spcBef>
              <a:spcAft>
                <a:spcPts val="0"/>
              </a:spcAft>
              <a:buClr>
                <a:srgbClr val="1A340C"/>
              </a:buClr>
              <a:buSzPts val="3398"/>
              <a:buFont typeface="Noto Sans Symbols"/>
              <a:buChar char="▪"/>
              <a:defRPr sz="3398" b="0" i="0" u="none" strike="noStrike" cap="none">
                <a:solidFill>
                  <a:srgbClr val="1A340C"/>
                </a:solidFill>
                <a:latin typeface="Calibri"/>
                <a:ea typeface="Calibri"/>
                <a:cs typeface="Calibri"/>
                <a:sym typeface="Calibri"/>
              </a:defRPr>
            </a:lvl1pPr>
            <a:lvl2pPr marL="914400" marR="0" lvl="1" indent="-431672" algn="l" rtl="0">
              <a:lnSpc>
                <a:spcPct val="105000"/>
              </a:lnSpc>
              <a:spcBef>
                <a:spcPts val="600"/>
              </a:spcBef>
              <a:spcAft>
                <a:spcPts val="0"/>
              </a:spcAft>
              <a:buClr>
                <a:srgbClr val="1A340C"/>
              </a:buClr>
              <a:buSzPts val="3198"/>
              <a:buFont typeface="Noto Sans Symbols"/>
              <a:buChar char="▪"/>
              <a:defRPr sz="3198" b="0" i="0" u="none" strike="noStrike" cap="none">
                <a:solidFill>
                  <a:srgbClr val="1A340C"/>
                </a:solidFill>
                <a:latin typeface="Calibri"/>
                <a:ea typeface="Calibri"/>
                <a:cs typeface="Calibri"/>
                <a:sym typeface="Calibri"/>
              </a:defRPr>
            </a:lvl2pPr>
            <a:lvl3pPr marL="1371600" marR="0" lvl="2" indent="-418972" algn="l" rtl="0">
              <a:lnSpc>
                <a:spcPct val="105000"/>
              </a:lnSpc>
              <a:spcBef>
                <a:spcPts val="600"/>
              </a:spcBef>
              <a:spcAft>
                <a:spcPts val="0"/>
              </a:spcAft>
              <a:buClr>
                <a:srgbClr val="1A340C"/>
              </a:buClr>
              <a:buSzPts val="2998"/>
              <a:buFont typeface="Noto Sans Symbols"/>
              <a:buChar char="▪"/>
              <a:defRPr sz="2998" b="0" i="0" u="none" strike="noStrike" cap="none">
                <a:solidFill>
                  <a:srgbClr val="1A340C"/>
                </a:solidFill>
                <a:latin typeface="Calibri"/>
                <a:ea typeface="Calibri"/>
                <a:cs typeface="Calibri"/>
                <a:sym typeface="Calibri"/>
              </a:defRPr>
            </a:lvl3pPr>
            <a:lvl4pPr marL="1828800" marR="0" lvl="3" indent="-406272" algn="l" rtl="0">
              <a:lnSpc>
                <a:spcPct val="105000"/>
              </a:lnSpc>
              <a:spcBef>
                <a:spcPts val="600"/>
              </a:spcBef>
              <a:spcAft>
                <a:spcPts val="0"/>
              </a:spcAft>
              <a:buClr>
                <a:srgbClr val="1A340C"/>
              </a:buClr>
              <a:buSzPts val="2798"/>
              <a:buFont typeface="Noto Sans Symbols"/>
              <a:buChar char="▪"/>
              <a:defRPr sz="2798" b="0" i="0" u="none" strike="noStrike" cap="none">
                <a:solidFill>
                  <a:srgbClr val="1A340C"/>
                </a:solidFill>
                <a:latin typeface="Calibri"/>
                <a:ea typeface="Calibri"/>
                <a:cs typeface="Calibri"/>
                <a:sym typeface="Calibri"/>
              </a:defRPr>
            </a:lvl4pPr>
            <a:lvl5pPr marL="2286000" marR="0" lvl="4" indent="-393573" algn="l" rtl="0">
              <a:lnSpc>
                <a:spcPct val="105000"/>
              </a:lnSpc>
              <a:spcBef>
                <a:spcPts val="600"/>
              </a:spcBef>
              <a:spcAft>
                <a:spcPts val="0"/>
              </a:spcAft>
              <a:buClr>
                <a:srgbClr val="1A340C"/>
              </a:buClr>
              <a:buSzPts val="2598"/>
              <a:buFont typeface="Noto Sans Symbols"/>
              <a:buChar char="▪"/>
              <a:defRPr sz="2598" b="0" i="0" u="none" strike="noStrike" cap="none">
                <a:solidFill>
                  <a:srgbClr val="1A340C"/>
                </a:solidFill>
                <a:latin typeface="Calibri"/>
                <a:ea typeface="Calibri"/>
                <a:cs typeface="Calibri"/>
                <a:sym typeface="Calibri"/>
              </a:defRPr>
            </a:lvl5pPr>
            <a:lvl6pPr marL="2743200" marR="0" lvl="5" indent="-397827" algn="l" rtl="0">
              <a:lnSpc>
                <a:spcPct val="100000"/>
              </a:lnSpc>
              <a:spcBef>
                <a:spcPts val="600"/>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6pPr>
            <a:lvl7pPr marL="3200400" marR="0" lvl="6" indent="-397827" algn="l" rtl="0">
              <a:lnSpc>
                <a:spcPct val="100000"/>
              </a:lnSpc>
              <a:spcBef>
                <a:spcPts val="533"/>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7pPr>
            <a:lvl8pPr marL="3657600" marR="0" lvl="7" indent="-397827" algn="l" rtl="0">
              <a:lnSpc>
                <a:spcPct val="100000"/>
              </a:lnSpc>
              <a:spcBef>
                <a:spcPts val="533"/>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8pPr>
            <a:lvl9pPr marL="4114800" marR="0" lvl="8" indent="-397827" algn="l" rtl="0">
              <a:lnSpc>
                <a:spcPct val="100000"/>
              </a:lnSpc>
              <a:spcBef>
                <a:spcPts val="533"/>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9pPr>
          </a:lstStyle>
          <a:p>
            <a:pPr marL="0" indent="0" algn="r">
              <a:spcBef>
                <a:spcPts val="0"/>
              </a:spcBef>
              <a:buClr>
                <a:srgbClr val="1A334B"/>
              </a:buClr>
              <a:buSzPts val="1700"/>
              <a:buFont typeface="Noto Sans Symbols"/>
              <a:buNone/>
            </a:pPr>
            <a:r>
              <a:rPr lang="en-US" u="sng" kern="0" smtClean="0">
                <a:solidFill>
                  <a:schemeClr val="hlink"/>
                </a:solidFill>
                <a:hlinkClick r:id="rId2"/>
              </a:rPr>
              <a:t>https://vratsasoftware.com/</a:t>
            </a:r>
            <a:r>
              <a:rPr lang="en-US" kern="0" smtClean="0"/>
              <a:t> </a:t>
            </a:r>
            <a:endParaRPr lang="en-US" kern="0" dirty="0"/>
          </a:p>
        </p:txBody>
      </p:sp>
    </p:spTree>
    <p:extLst>
      <p:ext uri="{BB962C8B-B14F-4D97-AF65-F5344CB8AC3E}">
        <p14:creationId xmlns:p14="http://schemas.microsoft.com/office/powerpoint/2010/main" val="2575010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idx="2"/>
          </p:nvPr>
        </p:nvPicPr>
        <p:blipFill>
          <a:blip r:embed="rId2" cstate="print">
            <a:extLst>
              <a:ext uri="{28A0092B-C50C-407E-A947-70E740481C1C}">
                <a14:useLocalDpi xmlns:a14="http://schemas.microsoft.com/office/drawing/2010/main" val="0"/>
              </a:ext>
            </a:extLst>
          </a:blip>
          <a:srcRect t="1223" b="1223"/>
          <a:stretch>
            <a:fillRect/>
          </a:stretch>
        </p:blipFill>
        <p:spPr/>
      </p:pic>
      <p:sp>
        <p:nvSpPr>
          <p:cNvPr id="4" name="Title 3"/>
          <p:cNvSpPr>
            <a:spLocks noGrp="1"/>
          </p:cNvSpPr>
          <p:nvPr>
            <p:ph type="title"/>
          </p:nvPr>
        </p:nvSpPr>
        <p:spPr>
          <a:xfrm>
            <a:off x="190405" y="100750"/>
            <a:ext cx="10523978" cy="882654"/>
          </a:xfrm>
        </p:spPr>
        <p:txBody>
          <a:bodyPr/>
          <a:lstStyle/>
          <a:p>
            <a:r>
              <a:rPr lang="en-US" dirty="0"/>
              <a:t>5.2 “LIKE</a:t>
            </a:r>
            <a:r>
              <a:rPr lang="en-US" dirty="0" smtClean="0"/>
              <a:t>” </a:t>
            </a:r>
            <a:r>
              <a:rPr lang="en-US" dirty="0"/>
              <a:t>- use pattern in WHERE clause </a:t>
            </a:r>
            <a:endParaRPr lang="en-GB" dirty="0"/>
          </a:p>
        </p:txBody>
      </p:sp>
      <p:sp>
        <p:nvSpPr>
          <p:cNvPr id="5" name="Slide Number Placeholder 4"/>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smtClean="0">
                <a:ln>
                  <a:noFill/>
                </a:ln>
                <a:solidFill>
                  <a:srgbClr val="474A8A"/>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US"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6" name="Text Placeholder 2"/>
          <p:cNvSpPr>
            <a:spLocks noGrp="1"/>
          </p:cNvSpPr>
          <p:nvPr>
            <p:ph type="body" idx="1"/>
          </p:nvPr>
        </p:nvSpPr>
        <p:spPr>
          <a:xfrm>
            <a:off x="4383158" y="1353868"/>
            <a:ext cx="7612078" cy="2492576"/>
          </a:xfrm>
        </p:spPr>
        <p:txBody>
          <a:bodyPr/>
          <a:lstStyle/>
          <a:p>
            <a:pPr marL="114300" indent="0">
              <a:buNone/>
            </a:pPr>
            <a:r>
              <a:rPr lang="en-GB" sz="2400" dirty="0" smtClean="0">
                <a:solidFill>
                  <a:schemeClr val="bg2"/>
                </a:solidFill>
              </a:rPr>
              <a:t>The </a:t>
            </a:r>
            <a:r>
              <a:rPr lang="en-GB" sz="2400" dirty="0">
                <a:solidFill>
                  <a:schemeClr val="bg2"/>
                </a:solidFill>
              </a:rPr>
              <a:t>LIKE operator is a logical operator that tests whether a string contains a specified pattern or not. </a:t>
            </a:r>
            <a:endParaRPr lang="en-GB" sz="2400" dirty="0" smtClean="0">
              <a:solidFill>
                <a:schemeClr val="bg2"/>
              </a:solidFill>
            </a:endParaRPr>
          </a:p>
          <a:p>
            <a:pPr marL="114300" indent="0">
              <a:buNone/>
            </a:pPr>
            <a:r>
              <a:rPr lang="en-US" sz="2400" dirty="0" smtClean="0">
                <a:solidFill>
                  <a:schemeClr val="bg2"/>
                </a:solidFill>
              </a:rPr>
              <a:t>Wildcards:</a:t>
            </a:r>
          </a:p>
          <a:p>
            <a:pPr marL="114300" indent="0">
              <a:buNone/>
            </a:pPr>
            <a:r>
              <a:rPr lang="en-US" sz="2400" dirty="0" smtClean="0">
                <a:solidFill>
                  <a:schemeClr val="bg2"/>
                </a:solidFill>
              </a:rPr>
              <a:t>% - </a:t>
            </a:r>
            <a:r>
              <a:rPr lang="en-GB" sz="2400" dirty="0" smtClean="0">
                <a:solidFill>
                  <a:schemeClr val="bg2"/>
                </a:solidFill>
              </a:rPr>
              <a:t>matches </a:t>
            </a:r>
            <a:r>
              <a:rPr lang="en-GB" sz="2400" dirty="0">
                <a:solidFill>
                  <a:schemeClr val="bg2"/>
                </a:solidFill>
              </a:rPr>
              <a:t>any string of zero or more </a:t>
            </a:r>
            <a:r>
              <a:rPr lang="en-GB" sz="2400" dirty="0" smtClean="0">
                <a:solidFill>
                  <a:schemeClr val="bg2"/>
                </a:solidFill>
              </a:rPr>
              <a:t>characters;</a:t>
            </a:r>
          </a:p>
          <a:p>
            <a:pPr marL="114300" indent="0">
              <a:buNone/>
            </a:pPr>
            <a:r>
              <a:rPr lang="en-US" sz="2400" dirty="0" smtClean="0">
                <a:solidFill>
                  <a:schemeClr val="bg2"/>
                </a:solidFill>
              </a:rPr>
              <a:t>_  </a:t>
            </a:r>
            <a:r>
              <a:rPr lang="en-US" sz="2400" dirty="0">
                <a:solidFill>
                  <a:schemeClr val="bg2"/>
                </a:solidFill>
              </a:rPr>
              <a:t>- matches any single </a:t>
            </a:r>
            <a:r>
              <a:rPr lang="en-US" sz="2400" dirty="0" smtClean="0">
                <a:solidFill>
                  <a:schemeClr val="bg2"/>
                </a:solidFill>
              </a:rPr>
              <a:t>character;</a:t>
            </a:r>
          </a:p>
        </p:txBody>
      </p:sp>
      <p:sp>
        <p:nvSpPr>
          <p:cNvPr id="8" name="Rectangle 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The </a:t>
            </a:r>
            <a:r>
              <a:rPr kumimoji="0" lang="en-US" altLang="en-US" sz="1000" b="0" i="0" u="none" strike="noStrike" cap="none" normalizeH="0" baseline="0" smtClean="0">
                <a:ln>
                  <a:noFill/>
                </a:ln>
                <a:solidFill>
                  <a:schemeClr val="tx1"/>
                </a:solidFill>
                <a:effectLst/>
                <a:latin typeface="Arial Unicode MS"/>
              </a:rPr>
              <a:t>LIKE</a:t>
            </a:r>
            <a:r>
              <a:rPr kumimoji="0" lang="en-US" altLang="en-US" sz="900" b="0" i="0" u="none" strike="noStrike" cap="none" normalizeH="0" baseline="0" smtClean="0">
                <a:ln>
                  <a:noFill/>
                </a:ln>
                <a:solidFill>
                  <a:schemeClr val="tx1"/>
                </a:solidFill>
                <a:effectLst/>
              </a:rPr>
              <a:t> operator is a logical operator that tests whether a string contains a specified pattern or not. Here is the syntax of the </a:t>
            </a:r>
            <a:r>
              <a:rPr kumimoji="0" lang="en-US" altLang="en-US" sz="1000" b="0" i="0" u="none" strike="noStrike" cap="none" normalizeH="0" baseline="0" smtClean="0">
                <a:ln>
                  <a:noFill/>
                </a:ln>
                <a:solidFill>
                  <a:schemeClr val="tx1"/>
                </a:solidFill>
                <a:effectLst/>
                <a:latin typeface="Arial Unicode MS"/>
              </a:rPr>
              <a:t>LIKE</a:t>
            </a:r>
            <a:r>
              <a:rPr kumimoji="0" lang="en-US" altLang="en-US" sz="900" b="0" i="0" u="none" strike="noStrike" cap="none" normalizeH="0" baseline="0" smtClean="0">
                <a:ln>
                  <a:noFill/>
                </a:ln>
                <a:solidFill>
                  <a:schemeClr val="tx1"/>
                </a:solidFill>
                <a:effectLst/>
              </a:rPr>
              <a:t> operator: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TextBox 9"/>
          <p:cNvSpPr txBox="1"/>
          <p:nvPr/>
        </p:nvSpPr>
        <p:spPr>
          <a:xfrm>
            <a:off x="4383158" y="3846444"/>
            <a:ext cx="7482868" cy="1754326"/>
          </a:xfrm>
          <a:prstGeom prst="rect">
            <a:avLst/>
          </a:prstGeom>
          <a:noFill/>
        </p:spPr>
        <p:txBody>
          <a:bodyPr wrap="square" rtlCol="0">
            <a:spAutoFit/>
          </a:bodyPr>
          <a:lstStyle/>
          <a:p>
            <a:pPr marL="114300" indent="0">
              <a:buNone/>
            </a:pPr>
            <a:r>
              <a:rPr lang="en-US" sz="3600" dirty="0" smtClean="0">
                <a:solidFill>
                  <a:schemeClr val="tx1"/>
                </a:solidFill>
              </a:rPr>
              <a:t>SELECT </a:t>
            </a:r>
            <a:r>
              <a:rPr lang="en-US" sz="3600" i="1" dirty="0" smtClean="0">
                <a:solidFill>
                  <a:schemeClr val="accent3">
                    <a:lumMod val="50000"/>
                  </a:schemeClr>
                </a:solidFill>
              </a:rPr>
              <a:t>column_1</a:t>
            </a:r>
            <a:r>
              <a:rPr lang="en-US" sz="3600" dirty="0" smtClean="0">
                <a:solidFill>
                  <a:schemeClr val="tx1"/>
                </a:solidFill>
              </a:rPr>
              <a:t>,</a:t>
            </a:r>
            <a:r>
              <a:rPr lang="en-US" sz="3600" i="1" dirty="0" smtClean="0">
                <a:solidFill>
                  <a:schemeClr val="accent3">
                    <a:lumMod val="50000"/>
                  </a:schemeClr>
                </a:solidFill>
              </a:rPr>
              <a:t>column_2</a:t>
            </a:r>
            <a:r>
              <a:rPr lang="en-US" sz="3600" dirty="0" smtClean="0">
                <a:solidFill>
                  <a:schemeClr val="accent3">
                    <a:lumMod val="50000"/>
                  </a:schemeClr>
                </a:solidFill>
              </a:rPr>
              <a:t>,….</a:t>
            </a:r>
            <a:r>
              <a:rPr lang="en-US" sz="3600" dirty="0" smtClean="0">
                <a:solidFill>
                  <a:schemeClr val="tx1"/>
                </a:solidFill>
              </a:rPr>
              <a:t> FROM </a:t>
            </a:r>
            <a:r>
              <a:rPr lang="en-US" sz="3600" b="1" i="1" dirty="0" err="1" smtClean="0">
                <a:solidFill>
                  <a:schemeClr val="accent2">
                    <a:lumMod val="50000"/>
                  </a:schemeClr>
                </a:solidFill>
              </a:rPr>
              <a:t>table_name</a:t>
            </a:r>
            <a:r>
              <a:rPr lang="en-US" sz="3600" b="1" i="1" dirty="0" smtClean="0">
                <a:solidFill>
                  <a:schemeClr val="accent2">
                    <a:lumMod val="50000"/>
                  </a:schemeClr>
                </a:solidFill>
              </a:rPr>
              <a:t> </a:t>
            </a:r>
            <a:r>
              <a:rPr lang="en-US" sz="3600" dirty="0" smtClean="0"/>
              <a:t>WHERE </a:t>
            </a:r>
            <a:r>
              <a:rPr lang="en-US" sz="3600" i="1" dirty="0" smtClean="0">
                <a:solidFill>
                  <a:schemeClr val="accent3">
                    <a:lumMod val="50000"/>
                  </a:schemeClr>
                </a:solidFill>
              </a:rPr>
              <a:t>column_1 </a:t>
            </a:r>
            <a:r>
              <a:rPr lang="en-US" sz="3600" i="1" dirty="0" smtClean="0">
                <a:solidFill>
                  <a:schemeClr val="bg2"/>
                </a:solidFill>
              </a:rPr>
              <a:t>LIKE</a:t>
            </a:r>
            <a:r>
              <a:rPr lang="en-US" sz="3600" i="1" dirty="0" smtClean="0">
                <a:solidFill>
                  <a:schemeClr val="accent3">
                    <a:lumMod val="50000"/>
                  </a:schemeClr>
                </a:solidFill>
              </a:rPr>
              <a:t> ‘</a:t>
            </a:r>
            <a:r>
              <a:rPr lang="en-US" sz="3600" i="1" dirty="0" smtClean="0">
                <a:solidFill>
                  <a:srgbClr val="C00000"/>
                </a:solidFill>
              </a:rPr>
              <a:t>%</a:t>
            </a:r>
            <a:r>
              <a:rPr lang="en-US" sz="3600" i="1" dirty="0" err="1" smtClean="0">
                <a:solidFill>
                  <a:schemeClr val="accent3">
                    <a:lumMod val="50000"/>
                  </a:schemeClr>
                </a:solidFill>
              </a:rPr>
              <a:t>S</a:t>
            </a:r>
            <a:r>
              <a:rPr lang="en-US" sz="3600" i="1" dirty="0" err="1" smtClean="0">
                <a:solidFill>
                  <a:srgbClr val="C00000"/>
                </a:solidFill>
              </a:rPr>
              <a:t>_</a:t>
            </a:r>
            <a:r>
              <a:rPr lang="en-US" sz="3600" i="1" dirty="0" err="1" smtClean="0">
                <a:solidFill>
                  <a:schemeClr val="accent3">
                    <a:lumMod val="50000"/>
                  </a:schemeClr>
                </a:solidFill>
              </a:rPr>
              <a:t>ring</a:t>
            </a:r>
            <a:r>
              <a:rPr lang="en-US" sz="3600" i="1" dirty="0" smtClean="0">
                <a:solidFill>
                  <a:srgbClr val="C00000"/>
                </a:solidFill>
              </a:rPr>
              <a:t>%</a:t>
            </a:r>
            <a:r>
              <a:rPr lang="en-US" sz="3600" i="1" dirty="0" smtClean="0">
                <a:solidFill>
                  <a:schemeClr val="accent3">
                    <a:lumMod val="50000"/>
                  </a:schemeClr>
                </a:solidFill>
              </a:rPr>
              <a:t>’</a:t>
            </a:r>
            <a:endParaRPr lang="en-US" sz="3600" i="1" dirty="0" smtClean="0">
              <a:solidFill>
                <a:srgbClr val="FFC000"/>
              </a:solidFill>
            </a:endParaRPr>
          </a:p>
        </p:txBody>
      </p:sp>
      <p:sp>
        <p:nvSpPr>
          <p:cNvPr id="12" name="TextBox 11"/>
          <p:cNvSpPr txBox="1"/>
          <p:nvPr/>
        </p:nvSpPr>
        <p:spPr>
          <a:xfrm>
            <a:off x="4601817" y="5600770"/>
            <a:ext cx="7076661" cy="646331"/>
          </a:xfrm>
          <a:prstGeom prst="rect">
            <a:avLst/>
          </a:prstGeom>
          <a:noFill/>
        </p:spPr>
        <p:txBody>
          <a:bodyPr wrap="square" rtlCol="0">
            <a:spAutoFit/>
          </a:bodyPr>
          <a:lstStyle/>
          <a:p>
            <a:r>
              <a:rPr lang="en-US" dirty="0" smtClean="0"/>
              <a:t>For example, code above will return any row with column_1 contains ‘Beautiful Spring’ or ‘String’ </a:t>
            </a:r>
            <a:endParaRPr lang="en-GB" dirty="0"/>
          </a:p>
        </p:txBody>
      </p:sp>
    </p:spTree>
    <p:extLst>
      <p:ext uri="{BB962C8B-B14F-4D97-AF65-F5344CB8AC3E}">
        <p14:creationId xmlns:p14="http://schemas.microsoft.com/office/powerpoint/2010/main" val="348559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12974" y="1353867"/>
            <a:ext cx="7582261" cy="1677567"/>
          </a:xfrm>
        </p:spPr>
        <p:txBody>
          <a:bodyPr/>
          <a:lstStyle/>
          <a:p>
            <a:pPr marL="114300" indent="0">
              <a:buNone/>
            </a:pPr>
            <a:r>
              <a:rPr lang="en-GB" dirty="0"/>
              <a:t>The limit keyword is used to limit the number of rows returned in a  query result.  </a:t>
            </a:r>
          </a:p>
        </p:txBody>
      </p:sp>
      <p:sp>
        <p:nvSpPr>
          <p:cNvPr id="4" name="Title 3"/>
          <p:cNvSpPr>
            <a:spLocks noGrp="1"/>
          </p:cNvSpPr>
          <p:nvPr>
            <p:ph type="title"/>
          </p:nvPr>
        </p:nvSpPr>
        <p:spPr/>
        <p:txBody>
          <a:bodyPr/>
          <a:lstStyle/>
          <a:p>
            <a:r>
              <a:rPr lang="en-US" dirty="0" smtClean="0"/>
              <a:t>5.3 “LIMIT” and OFFSET</a:t>
            </a:r>
            <a:endParaRPr lang="en-GB" dirty="0"/>
          </a:p>
        </p:txBody>
      </p:sp>
      <p:sp>
        <p:nvSpPr>
          <p:cNvPr id="5" name="Slide Number Placeholder 4"/>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smtClean="0">
                <a:ln>
                  <a:noFill/>
                </a:ln>
                <a:solidFill>
                  <a:srgbClr val="474A8A"/>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US"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6" name="Text Placeholder 4"/>
          <p:cNvSpPr txBox="1">
            <a:spLocks/>
          </p:cNvSpPr>
          <p:nvPr/>
        </p:nvSpPr>
        <p:spPr>
          <a:xfrm>
            <a:off x="4412974" y="2902225"/>
            <a:ext cx="7682948" cy="3741400"/>
          </a:xfrm>
          <a:prstGeom prst="rect">
            <a:avLst/>
          </a:prstGeom>
          <a:noFill/>
          <a:ln>
            <a:noFill/>
          </a:ln>
        </p:spPr>
        <p:txBody>
          <a:bodyPr spcFirstLastPara="1" wrap="square" lIns="108000" tIns="36000" rIns="108000" bIns="36000" rtlCol="0" anchor="t" anchorCtr="0">
            <a:spAutoFit/>
          </a:bodyPr>
          <a:lstStyle>
            <a:defPPr marR="0" lvl="0" algn="l" rtl="0">
              <a:lnSpc>
                <a:spcPct val="100000"/>
              </a:lnSpc>
              <a:spcBef>
                <a:spcPts val="0"/>
              </a:spcBef>
              <a:spcAft>
                <a:spcPts val="0"/>
              </a:spcAft>
            </a:defPPr>
            <a:lvl1pPr marL="457200" marR="0" lvl="0" indent="-342900" algn="l" rtl="0">
              <a:lnSpc>
                <a:spcPct val="105000"/>
              </a:lnSpc>
              <a:spcBef>
                <a:spcPts val="600"/>
              </a:spcBef>
              <a:spcAft>
                <a:spcPts val="0"/>
              </a:spcAft>
              <a:buClr>
                <a:schemeClr val="dk1"/>
              </a:buClr>
              <a:buSzPts val="1800"/>
              <a:buFont typeface="Roboto"/>
              <a:buChar char="▪"/>
              <a:defRPr sz="3398" b="0" i="0" u="none" strike="noStrike" cap="none">
                <a:solidFill>
                  <a:srgbClr val="1A340C"/>
                </a:solidFill>
                <a:latin typeface="Roboto"/>
                <a:ea typeface="Roboto"/>
                <a:cs typeface="Roboto"/>
                <a:sym typeface="Roboto"/>
              </a:defRPr>
            </a:lvl1pPr>
            <a:lvl2pPr marL="914400" marR="0" lvl="1" indent="-342900" algn="l" rtl="0">
              <a:lnSpc>
                <a:spcPct val="105000"/>
              </a:lnSpc>
              <a:spcBef>
                <a:spcPts val="600"/>
              </a:spcBef>
              <a:spcAft>
                <a:spcPts val="0"/>
              </a:spcAft>
              <a:buClr>
                <a:schemeClr val="dk1"/>
              </a:buClr>
              <a:buSzPts val="1800"/>
              <a:buFont typeface="Roboto"/>
              <a:buChar char="▪"/>
              <a:defRPr sz="3198" b="0" i="0" u="none" strike="noStrike" cap="none">
                <a:solidFill>
                  <a:srgbClr val="1A340C"/>
                </a:solidFill>
                <a:latin typeface="Roboto"/>
                <a:ea typeface="Roboto"/>
                <a:cs typeface="Roboto"/>
                <a:sym typeface="Roboto"/>
              </a:defRPr>
            </a:lvl2pPr>
            <a:lvl3pPr marL="1371600" marR="0" lvl="2" indent="-342900" algn="l" rtl="0">
              <a:lnSpc>
                <a:spcPct val="105000"/>
              </a:lnSpc>
              <a:spcBef>
                <a:spcPts val="600"/>
              </a:spcBef>
              <a:spcAft>
                <a:spcPts val="0"/>
              </a:spcAft>
              <a:buClr>
                <a:schemeClr val="dk1"/>
              </a:buClr>
              <a:buSzPts val="1800"/>
              <a:buFont typeface="Roboto"/>
              <a:buChar char="▪"/>
              <a:defRPr sz="2998" b="0" i="0" u="none" strike="noStrike" cap="none">
                <a:solidFill>
                  <a:srgbClr val="1A340C"/>
                </a:solidFill>
                <a:latin typeface="Roboto"/>
                <a:ea typeface="Roboto"/>
                <a:cs typeface="Roboto"/>
                <a:sym typeface="Roboto"/>
              </a:defRPr>
            </a:lvl3pPr>
            <a:lvl4pPr marL="1828800" marR="0" lvl="3" indent="-342900" algn="l" rtl="0">
              <a:lnSpc>
                <a:spcPct val="105000"/>
              </a:lnSpc>
              <a:spcBef>
                <a:spcPts val="600"/>
              </a:spcBef>
              <a:spcAft>
                <a:spcPts val="0"/>
              </a:spcAft>
              <a:buClr>
                <a:schemeClr val="dk1"/>
              </a:buClr>
              <a:buSzPts val="1800"/>
              <a:buFont typeface="Roboto"/>
              <a:buChar char="▪"/>
              <a:defRPr sz="2798" b="0" i="0" u="none" strike="noStrike" cap="none">
                <a:solidFill>
                  <a:srgbClr val="1A340C"/>
                </a:solidFill>
                <a:latin typeface="Roboto"/>
                <a:ea typeface="Roboto"/>
                <a:cs typeface="Roboto"/>
                <a:sym typeface="Roboto"/>
              </a:defRPr>
            </a:lvl4pPr>
            <a:lvl5pPr marL="2286000" marR="0" lvl="4" indent="-342900" algn="l" rtl="0">
              <a:lnSpc>
                <a:spcPct val="105000"/>
              </a:lnSpc>
              <a:spcBef>
                <a:spcPts val="600"/>
              </a:spcBef>
              <a:spcAft>
                <a:spcPts val="0"/>
              </a:spcAft>
              <a:buClr>
                <a:schemeClr val="dk1"/>
              </a:buClr>
              <a:buSzPts val="1800"/>
              <a:buFont typeface="Roboto"/>
              <a:buChar char="▪"/>
              <a:defRPr sz="2598" b="0" i="0" u="none" strike="noStrike" cap="none">
                <a:solidFill>
                  <a:srgbClr val="1A340C"/>
                </a:solidFill>
                <a:latin typeface="Roboto"/>
                <a:ea typeface="Roboto"/>
                <a:cs typeface="Roboto"/>
                <a:sym typeface="Roboto"/>
              </a:defRPr>
            </a:lvl5pPr>
            <a:lvl6pPr marL="2743200" marR="0" lvl="5" indent="-342900" algn="l" rtl="0">
              <a:lnSpc>
                <a:spcPct val="100000"/>
              </a:lnSpc>
              <a:spcBef>
                <a:spcPts val="600"/>
              </a:spcBef>
              <a:spcAft>
                <a:spcPts val="0"/>
              </a:spcAft>
              <a:buClr>
                <a:schemeClr val="dk1"/>
              </a:buClr>
              <a:buSzPts val="1800"/>
              <a:buFont typeface="Roboto"/>
              <a:buChar char="•"/>
              <a:defRPr sz="2665" b="0" i="0" u="none" strike="noStrike" cap="none">
                <a:solidFill>
                  <a:srgbClr val="1A340C"/>
                </a:solidFill>
                <a:latin typeface="Roboto"/>
                <a:ea typeface="Roboto"/>
                <a:cs typeface="Roboto"/>
                <a:sym typeface="Roboto"/>
              </a:defRPr>
            </a:lvl6pPr>
            <a:lvl7pPr marL="3200400" marR="0" lvl="6" indent="-342900" algn="l" rtl="0">
              <a:lnSpc>
                <a:spcPct val="100000"/>
              </a:lnSpc>
              <a:spcBef>
                <a:spcPts val="360"/>
              </a:spcBef>
              <a:spcAft>
                <a:spcPts val="0"/>
              </a:spcAft>
              <a:buClr>
                <a:schemeClr val="dk1"/>
              </a:buClr>
              <a:buSzPts val="1800"/>
              <a:buFont typeface="Roboto"/>
              <a:buChar char="•"/>
              <a:defRPr sz="2665" b="0" i="0" u="none" strike="noStrike" cap="none">
                <a:solidFill>
                  <a:srgbClr val="1A340C"/>
                </a:solidFill>
                <a:latin typeface="Roboto"/>
                <a:ea typeface="Roboto"/>
                <a:cs typeface="Roboto"/>
                <a:sym typeface="Roboto"/>
              </a:defRPr>
            </a:lvl7pPr>
            <a:lvl8pPr marL="3657600" marR="0" lvl="7" indent="-342900" algn="l" rtl="0">
              <a:lnSpc>
                <a:spcPct val="100000"/>
              </a:lnSpc>
              <a:spcBef>
                <a:spcPts val="360"/>
              </a:spcBef>
              <a:spcAft>
                <a:spcPts val="0"/>
              </a:spcAft>
              <a:buClr>
                <a:schemeClr val="dk1"/>
              </a:buClr>
              <a:buSzPts val="1800"/>
              <a:buFont typeface="Roboto"/>
              <a:buChar char="•"/>
              <a:defRPr sz="2665" b="0" i="0" u="none" strike="noStrike" cap="none">
                <a:solidFill>
                  <a:srgbClr val="1A340C"/>
                </a:solidFill>
                <a:latin typeface="Roboto"/>
                <a:ea typeface="Roboto"/>
                <a:cs typeface="Roboto"/>
                <a:sym typeface="Roboto"/>
              </a:defRPr>
            </a:lvl8pPr>
            <a:lvl9pPr marL="4114800" marR="0" lvl="8" indent="-342900" algn="l" rtl="0">
              <a:lnSpc>
                <a:spcPct val="100000"/>
              </a:lnSpc>
              <a:spcBef>
                <a:spcPts val="360"/>
              </a:spcBef>
              <a:spcAft>
                <a:spcPts val="0"/>
              </a:spcAft>
              <a:buClr>
                <a:schemeClr val="dk1"/>
              </a:buClr>
              <a:buSzPts val="1800"/>
              <a:buFont typeface="Roboto"/>
              <a:buChar char="•"/>
              <a:defRPr sz="2665" b="0" i="0" u="none" strike="noStrike" cap="none">
                <a:solidFill>
                  <a:srgbClr val="1A340C"/>
                </a:solidFill>
                <a:latin typeface="Roboto"/>
                <a:ea typeface="Roboto"/>
                <a:cs typeface="Roboto"/>
                <a:sym typeface="Roboto"/>
              </a:defRPr>
            </a:lvl9pPr>
          </a:lstStyle>
          <a:p>
            <a:pPr marL="114300" indent="0">
              <a:buFont typeface="Roboto"/>
              <a:buNone/>
            </a:pPr>
            <a:r>
              <a:rPr lang="en-US" sz="3400" kern="0" dirty="0" smtClean="0">
                <a:solidFill>
                  <a:schemeClr val="accent6">
                    <a:lumMod val="10000"/>
                  </a:schemeClr>
                </a:solidFill>
                <a:latin typeface="Calibri" panose="020F0502020204030204" pitchFamily="34" charset="0"/>
                <a:cs typeface="Calibri" panose="020F0502020204030204" pitchFamily="34" charset="0"/>
              </a:rPr>
              <a:t>Syntax:</a:t>
            </a:r>
          </a:p>
          <a:p>
            <a:pPr marL="114300" indent="0">
              <a:buNone/>
            </a:pPr>
            <a:r>
              <a:rPr lang="en-US" sz="3400" kern="0" dirty="0" smtClean="0">
                <a:solidFill>
                  <a:schemeClr val="tx1"/>
                </a:solidFill>
              </a:rPr>
              <a:t>SELECT </a:t>
            </a:r>
            <a:r>
              <a:rPr lang="en-US" sz="3600" i="1" dirty="0">
                <a:solidFill>
                  <a:schemeClr val="accent3">
                    <a:lumMod val="50000"/>
                  </a:schemeClr>
                </a:solidFill>
              </a:rPr>
              <a:t>column_1</a:t>
            </a:r>
            <a:r>
              <a:rPr lang="en-US" sz="3600" dirty="0">
                <a:solidFill>
                  <a:schemeClr val="tx1"/>
                </a:solidFill>
              </a:rPr>
              <a:t>,</a:t>
            </a:r>
            <a:r>
              <a:rPr lang="en-US" sz="3600" i="1" dirty="0">
                <a:solidFill>
                  <a:schemeClr val="accent3">
                    <a:lumMod val="50000"/>
                  </a:schemeClr>
                </a:solidFill>
              </a:rPr>
              <a:t>column_2</a:t>
            </a:r>
            <a:r>
              <a:rPr lang="en-US" sz="3600" dirty="0">
                <a:solidFill>
                  <a:schemeClr val="accent3">
                    <a:lumMod val="50000"/>
                  </a:schemeClr>
                </a:solidFill>
              </a:rPr>
              <a:t>,….</a:t>
            </a:r>
            <a:r>
              <a:rPr lang="en-US" sz="3600" dirty="0">
                <a:solidFill>
                  <a:schemeClr val="tx1"/>
                </a:solidFill>
              </a:rPr>
              <a:t> </a:t>
            </a:r>
            <a:r>
              <a:rPr lang="en-US" sz="3400" kern="0" dirty="0" smtClean="0">
                <a:solidFill>
                  <a:schemeClr val="tx1"/>
                </a:solidFill>
              </a:rPr>
              <a:t>FROM</a:t>
            </a:r>
            <a:r>
              <a:rPr lang="en-GB" sz="3400" b="1" i="1" kern="0" dirty="0" smtClean="0">
                <a:solidFill>
                  <a:schemeClr val="accent2">
                    <a:lumMod val="50000"/>
                  </a:schemeClr>
                </a:solidFill>
              </a:rPr>
              <a:t> </a:t>
            </a:r>
            <a:r>
              <a:rPr lang="en-US" sz="3400" b="1" i="1" dirty="0" err="1">
                <a:solidFill>
                  <a:schemeClr val="accent2">
                    <a:lumMod val="50000"/>
                  </a:schemeClr>
                </a:solidFill>
              </a:rPr>
              <a:t>table_name</a:t>
            </a:r>
            <a:endParaRPr lang="en-US" sz="3400" b="1" i="1" dirty="0">
              <a:solidFill>
                <a:schemeClr val="accent2">
                  <a:lumMod val="50000"/>
                </a:schemeClr>
              </a:solidFill>
            </a:endParaRPr>
          </a:p>
          <a:p>
            <a:pPr marL="114300" indent="0">
              <a:buNone/>
            </a:pPr>
            <a:r>
              <a:rPr lang="en-US" sz="3400" dirty="0">
                <a:solidFill>
                  <a:schemeClr val="bg2"/>
                </a:solidFill>
              </a:rPr>
              <a:t>WHERE</a:t>
            </a:r>
            <a:r>
              <a:rPr lang="en-US" sz="3200" dirty="0"/>
              <a:t> </a:t>
            </a:r>
            <a:r>
              <a:rPr lang="en-US" sz="3600" i="1" dirty="0" smtClean="0">
                <a:solidFill>
                  <a:srgbClr val="FFC000"/>
                </a:solidFill>
              </a:rPr>
              <a:t>expression</a:t>
            </a:r>
          </a:p>
          <a:p>
            <a:pPr marL="114300" indent="0">
              <a:buNone/>
            </a:pPr>
            <a:r>
              <a:rPr lang="en-US" sz="3400" dirty="0" smtClean="0">
                <a:solidFill>
                  <a:schemeClr val="bg2"/>
                </a:solidFill>
              </a:rPr>
              <a:t>ORDER_BY</a:t>
            </a:r>
            <a:r>
              <a:rPr lang="en-US" sz="3400" dirty="0" smtClean="0"/>
              <a:t> </a:t>
            </a:r>
            <a:r>
              <a:rPr lang="en-US" sz="3200" i="1" dirty="0" err="1" smtClean="0">
                <a:solidFill>
                  <a:schemeClr val="accent3">
                    <a:lumMod val="50000"/>
                  </a:schemeClr>
                </a:solidFill>
              </a:rPr>
              <a:t>column_x</a:t>
            </a:r>
            <a:r>
              <a:rPr lang="en-US" sz="3200" i="1" dirty="0" smtClean="0">
                <a:solidFill>
                  <a:schemeClr val="accent3">
                    <a:lumMod val="50000"/>
                  </a:schemeClr>
                </a:solidFill>
              </a:rPr>
              <a:t> </a:t>
            </a:r>
            <a:r>
              <a:rPr lang="en-GB" sz="3400" kern="0" dirty="0" smtClean="0">
                <a:solidFill>
                  <a:schemeClr val="accent2">
                    <a:lumMod val="50000"/>
                  </a:schemeClr>
                </a:solidFill>
              </a:rPr>
              <a:t>[ </a:t>
            </a:r>
            <a:r>
              <a:rPr lang="en-GB" sz="3400" kern="0" dirty="0">
                <a:solidFill>
                  <a:schemeClr val="accent2">
                    <a:lumMod val="50000"/>
                  </a:schemeClr>
                </a:solidFill>
              </a:rPr>
              <a:t>ASC | DESC </a:t>
            </a:r>
            <a:r>
              <a:rPr lang="en-GB" sz="3400" kern="0" dirty="0" smtClean="0">
                <a:solidFill>
                  <a:schemeClr val="accent2">
                    <a:lumMod val="50000"/>
                  </a:schemeClr>
                </a:solidFill>
              </a:rPr>
              <a:t>] </a:t>
            </a:r>
            <a:r>
              <a:rPr lang="en-US" sz="3400" kern="0" dirty="0" smtClean="0">
                <a:solidFill>
                  <a:schemeClr val="bg2"/>
                </a:solidFill>
              </a:rPr>
              <a:t>LIMIT</a:t>
            </a:r>
            <a:r>
              <a:rPr lang="en-US" sz="3400" kern="0" dirty="0" smtClean="0">
                <a:solidFill>
                  <a:schemeClr val="accent2">
                    <a:lumMod val="50000"/>
                  </a:schemeClr>
                </a:solidFill>
              </a:rPr>
              <a:t> </a:t>
            </a:r>
            <a:r>
              <a:rPr lang="en-US" sz="3400" i="1" kern="0" dirty="0" err="1" smtClean="0">
                <a:solidFill>
                  <a:schemeClr val="accent6">
                    <a:lumMod val="10000"/>
                  </a:schemeClr>
                </a:solidFill>
              </a:rPr>
              <a:t>row_count</a:t>
            </a:r>
            <a:r>
              <a:rPr lang="en-US" sz="3400" kern="0" dirty="0" smtClean="0">
                <a:solidFill>
                  <a:schemeClr val="accent2">
                    <a:lumMod val="50000"/>
                  </a:schemeClr>
                </a:solidFill>
              </a:rPr>
              <a:t> </a:t>
            </a:r>
            <a:r>
              <a:rPr lang="en-US" sz="3400" kern="0" dirty="0" smtClean="0">
                <a:solidFill>
                  <a:schemeClr val="bg2"/>
                </a:solidFill>
              </a:rPr>
              <a:t>OFFSET</a:t>
            </a:r>
            <a:r>
              <a:rPr lang="en-US" sz="3400" kern="0" dirty="0" smtClean="0">
                <a:solidFill>
                  <a:schemeClr val="accent2">
                    <a:lumMod val="50000"/>
                  </a:schemeClr>
                </a:solidFill>
              </a:rPr>
              <a:t> </a:t>
            </a:r>
            <a:r>
              <a:rPr lang="en-US" sz="3400" kern="0" dirty="0" err="1" smtClean="0">
                <a:solidFill>
                  <a:schemeClr val="accent6">
                    <a:lumMod val="10000"/>
                  </a:schemeClr>
                </a:solidFill>
              </a:rPr>
              <a:t>offset</a:t>
            </a:r>
            <a:endParaRPr lang="en-US" sz="3400" kern="0" dirty="0">
              <a:solidFill>
                <a:schemeClr val="accent6">
                  <a:lumMod val="10000"/>
                </a:schemeClr>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3867"/>
            <a:ext cx="4075044" cy="2435910"/>
          </a:xfrm>
          <a:prstGeom prst="rect">
            <a:avLst/>
          </a:prstGeom>
        </p:spPr>
      </p:pic>
      <p:sp>
        <p:nvSpPr>
          <p:cNvPr id="10" name="TextBox 9"/>
          <p:cNvSpPr txBox="1"/>
          <p:nvPr/>
        </p:nvSpPr>
        <p:spPr>
          <a:xfrm>
            <a:off x="0" y="3789777"/>
            <a:ext cx="4075044" cy="2308324"/>
          </a:xfrm>
          <a:prstGeom prst="rect">
            <a:avLst/>
          </a:prstGeom>
          <a:noFill/>
        </p:spPr>
        <p:txBody>
          <a:bodyPr wrap="square" rtlCol="0">
            <a:spAutoFit/>
          </a:bodyPr>
          <a:lstStyle/>
          <a:p>
            <a:r>
              <a:rPr lang="en-US" dirty="0" smtClean="0">
                <a:solidFill>
                  <a:schemeClr val="accent6">
                    <a:lumMod val="10000"/>
                  </a:schemeClr>
                </a:solidFill>
              </a:rPr>
              <a:t>  Alternative syntax:</a:t>
            </a:r>
            <a:endParaRPr lang="en-US" dirty="0">
              <a:solidFill>
                <a:schemeClr val="accent6">
                  <a:lumMod val="10000"/>
                </a:schemeClr>
              </a:solidFill>
            </a:endParaRPr>
          </a:p>
          <a:p>
            <a:r>
              <a:rPr lang="en-US" i="1" dirty="0"/>
              <a:t> </a:t>
            </a:r>
            <a:r>
              <a:rPr lang="en-US" i="1" dirty="0" smtClean="0"/>
              <a:t> LIMIT offset, </a:t>
            </a:r>
            <a:r>
              <a:rPr lang="en-US" i="1" dirty="0" err="1" smtClean="0"/>
              <a:t>row_count</a:t>
            </a:r>
            <a:endParaRPr lang="en-US" i="1" dirty="0" smtClean="0"/>
          </a:p>
          <a:p>
            <a:pPr marL="114300" indent="0">
              <a:buNone/>
            </a:pPr>
            <a:endParaRPr lang="en-US" dirty="0"/>
          </a:p>
          <a:p>
            <a:pPr marL="114300" indent="0">
              <a:buNone/>
            </a:pPr>
            <a:r>
              <a:rPr lang="en-US" kern="0" dirty="0" smtClean="0"/>
              <a:t>SELECT </a:t>
            </a:r>
            <a:r>
              <a:rPr lang="en-US" i="1" dirty="0">
                <a:solidFill>
                  <a:schemeClr val="accent3">
                    <a:lumMod val="50000"/>
                  </a:schemeClr>
                </a:solidFill>
              </a:rPr>
              <a:t>column_1</a:t>
            </a:r>
            <a:r>
              <a:rPr lang="en-US" dirty="0"/>
              <a:t>,</a:t>
            </a:r>
            <a:r>
              <a:rPr lang="en-US" i="1" dirty="0">
                <a:solidFill>
                  <a:schemeClr val="accent3">
                    <a:lumMod val="50000"/>
                  </a:schemeClr>
                </a:solidFill>
              </a:rPr>
              <a:t>column_2</a:t>
            </a:r>
            <a:r>
              <a:rPr lang="en-US" dirty="0">
                <a:solidFill>
                  <a:schemeClr val="accent3">
                    <a:lumMod val="50000"/>
                  </a:schemeClr>
                </a:solidFill>
              </a:rPr>
              <a:t>,….</a:t>
            </a:r>
            <a:r>
              <a:rPr lang="en-US" dirty="0"/>
              <a:t> </a:t>
            </a:r>
            <a:r>
              <a:rPr lang="en-US" kern="0" dirty="0"/>
              <a:t>FROM</a:t>
            </a:r>
            <a:r>
              <a:rPr lang="en-GB" b="1" i="1" kern="0" dirty="0">
                <a:solidFill>
                  <a:schemeClr val="accent2">
                    <a:lumMod val="50000"/>
                  </a:schemeClr>
                </a:solidFill>
              </a:rPr>
              <a:t> </a:t>
            </a:r>
            <a:r>
              <a:rPr lang="en-US" b="1" i="1" dirty="0" err="1">
                <a:solidFill>
                  <a:schemeClr val="accent2">
                    <a:lumMod val="50000"/>
                  </a:schemeClr>
                </a:solidFill>
              </a:rPr>
              <a:t>table_name</a:t>
            </a:r>
            <a:endParaRPr lang="en-US" b="1" i="1" dirty="0">
              <a:solidFill>
                <a:schemeClr val="accent2">
                  <a:lumMod val="50000"/>
                </a:schemeClr>
              </a:solidFill>
            </a:endParaRPr>
          </a:p>
          <a:p>
            <a:pPr marL="114300" indent="0">
              <a:buNone/>
            </a:pPr>
            <a:r>
              <a:rPr lang="en-US" dirty="0">
                <a:solidFill>
                  <a:schemeClr val="bg2"/>
                </a:solidFill>
              </a:rPr>
              <a:t>WHERE</a:t>
            </a:r>
            <a:r>
              <a:rPr lang="en-US" sz="1600" dirty="0"/>
              <a:t> </a:t>
            </a:r>
            <a:r>
              <a:rPr lang="en-US" i="1" dirty="0">
                <a:solidFill>
                  <a:srgbClr val="FFC000"/>
                </a:solidFill>
              </a:rPr>
              <a:t>expression</a:t>
            </a:r>
          </a:p>
          <a:p>
            <a:pPr marL="114300" indent="0">
              <a:buNone/>
            </a:pPr>
            <a:r>
              <a:rPr lang="en-US" dirty="0">
                <a:solidFill>
                  <a:schemeClr val="bg2"/>
                </a:solidFill>
              </a:rPr>
              <a:t>ORDER_BY</a:t>
            </a:r>
            <a:r>
              <a:rPr lang="en-US" dirty="0"/>
              <a:t> </a:t>
            </a:r>
            <a:r>
              <a:rPr lang="en-US" sz="1600" i="1" dirty="0" err="1">
                <a:solidFill>
                  <a:schemeClr val="accent3">
                    <a:lumMod val="50000"/>
                  </a:schemeClr>
                </a:solidFill>
              </a:rPr>
              <a:t>column_x</a:t>
            </a:r>
            <a:r>
              <a:rPr lang="en-US" sz="1600" i="1" dirty="0">
                <a:solidFill>
                  <a:schemeClr val="accent3">
                    <a:lumMod val="50000"/>
                  </a:schemeClr>
                </a:solidFill>
              </a:rPr>
              <a:t> </a:t>
            </a:r>
            <a:r>
              <a:rPr lang="en-GB" kern="0" dirty="0">
                <a:solidFill>
                  <a:schemeClr val="accent2">
                    <a:lumMod val="50000"/>
                  </a:schemeClr>
                </a:solidFill>
              </a:rPr>
              <a:t>[ ASC | DESC ] </a:t>
            </a:r>
            <a:r>
              <a:rPr lang="en-US" kern="0" dirty="0" smtClean="0">
                <a:solidFill>
                  <a:schemeClr val="bg2"/>
                </a:solidFill>
              </a:rPr>
              <a:t>LIMIT3,4</a:t>
            </a:r>
            <a:endParaRPr lang="en-GB" dirty="0"/>
          </a:p>
        </p:txBody>
      </p:sp>
    </p:spTree>
    <p:extLst>
      <p:ext uri="{BB962C8B-B14F-4D97-AF65-F5344CB8AC3E}">
        <p14:creationId xmlns:p14="http://schemas.microsoft.com/office/powerpoint/2010/main" val="143825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83341" y="100750"/>
            <a:ext cx="9157447" cy="882654"/>
          </a:xfrm>
        </p:spPr>
        <p:txBody>
          <a:bodyPr/>
          <a:lstStyle/>
          <a:p>
            <a:r>
              <a:rPr lang="en-US" dirty="0" smtClean="0"/>
              <a:t>“GROUP BY” and “HAVING” clauses</a:t>
            </a:r>
            <a:endParaRPr lang="en-GB"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smtClean="0">
                <a:ln>
                  <a:noFill/>
                </a:ln>
                <a:solidFill>
                  <a:srgbClr val="474A8A"/>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lang="en-US"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5" name="Rounded Rectangle 4"/>
          <p:cNvSpPr/>
          <p:nvPr/>
        </p:nvSpPr>
        <p:spPr>
          <a:xfrm>
            <a:off x="2441666" y="4273836"/>
            <a:ext cx="833229" cy="1162878"/>
          </a:xfrm>
          <a:prstGeom prst="roundRect">
            <a:avLst/>
          </a:prstGeom>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5"/>
          <p:cNvSpPr/>
          <p:nvPr/>
        </p:nvSpPr>
        <p:spPr>
          <a:xfrm>
            <a:off x="3606201" y="4273836"/>
            <a:ext cx="851451" cy="1162878"/>
          </a:xfrm>
          <a:prstGeom prst="roundRect">
            <a:avLst/>
          </a:prstGeom>
          <a:solidFill>
            <a:schemeClr val="bg1">
              <a:lumMod val="40000"/>
              <a:lumOff val="6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p:cNvSpPr/>
          <p:nvPr/>
        </p:nvSpPr>
        <p:spPr>
          <a:xfrm>
            <a:off x="4788958" y="4273836"/>
            <a:ext cx="841511" cy="1162878"/>
          </a:xfrm>
          <a:prstGeom prst="roundRect">
            <a:avLst/>
          </a:prstGeom>
          <a:solidFill>
            <a:srgbClr val="FFC00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5961775" y="4273836"/>
            <a:ext cx="833229" cy="1162878"/>
          </a:xfrm>
          <a:prstGeom prst="roundRect">
            <a:avLst/>
          </a:prstGeom>
          <a:solidFill>
            <a:schemeClr val="tx2">
              <a:lumMod val="85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7126310" y="4273836"/>
            <a:ext cx="851451" cy="1162878"/>
          </a:xfrm>
          <a:prstGeom prst="roundRect">
            <a:avLst/>
          </a:prstGeom>
          <a:solidFill>
            <a:schemeClr val="accent3">
              <a:lumMod val="40000"/>
              <a:lumOff val="6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p:nvSpPr>
        <p:spPr>
          <a:xfrm>
            <a:off x="8309067" y="4273836"/>
            <a:ext cx="841511" cy="1162878"/>
          </a:xfrm>
          <a:prstGeom prst="roundRect">
            <a:avLst/>
          </a:prstGeom>
          <a:solidFill>
            <a:schemeClr val="bg2">
              <a:lumMod val="40000"/>
              <a:lumOff val="6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p:cNvSpPr/>
          <p:nvPr/>
        </p:nvSpPr>
        <p:spPr>
          <a:xfrm>
            <a:off x="9481884" y="4273836"/>
            <a:ext cx="833229" cy="1162878"/>
          </a:xfrm>
          <a:prstGeom prst="roundRect">
            <a:avLst/>
          </a:prstGeom>
          <a:solidFill>
            <a:schemeClr val="accent3"/>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ight Arrow 15"/>
          <p:cNvSpPr/>
          <p:nvPr/>
        </p:nvSpPr>
        <p:spPr>
          <a:xfrm>
            <a:off x="3274895" y="4711158"/>
            <a:ext cx="331306" cy="298173"/>
          </a:xfrm>
          <a:prstGeom prst="rightArrow">
            <a:avLst/>
          </a:prstGeom>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ight Arrow 16"/>
          <p:cNvSpPr/>
          <p:nvPr/>
        </p:nvSpPr>
        <p:spPr>
          <a:xfrm>
            <a:off x="4457652" y="4706188"/>
            <a:ext cx="313084" cy="298173"/>
          </a:xfrm>
          <a:prstGeom prst="rightArrow">
            <a:avLst/>
          </a:prstGeom>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ight Arrow 17"/>
          <p:cNvSpPr/>
          <p:nvPr/>
        </p:nvSpPr>
        <p:spPr>
          <a:xfrm>
            <a:off x="5648691" y="4706188"/>
            <a:ext cx="331306" cy="298173"/>
          </a:xfrm>
          <a:prstGeom prst="rightArrow">
            <a:avLst/>
          </a:prstGeom>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18"/>
          <p:cNvSpPr/>
          <p:nvPr/>
        </p:nvSpPr>
        <p:spPr>
          <a:xfrm>
            <a:off x="6798318" y="4706187"/>
            <a:ext cx="331306" cy="298173"/>
          </a:xfrm>
          <a:prstGeom prst="rightArrow">
            <a:avLst/>
          </a:prstGeom>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ight Arrow 19"/>
          <p:cNvSpPr/>
          <p:nvPr/>
        </p:nvSpPr>
        <p:spPr>
          <a:xfrm>
            <a:off x="7981075" y="4706186"/>
            <a:ext cx="331306" cy="298173"/>
          </a:xfrm>
          <a:prstGeom prst="rightArrow">
            <a:avLst/>
          </a:prstGeom>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20"/>
          <p:cNvSpPr/>
          <p:nvPr/>
        </p:nvSpPr>
        <p:spPr>
          <a:xfrm>
            <a:off x="9165488" y="4721095"/>
            <a:ext cx="313082" cy="298173"/>
          </a:xfrm>
          <a:prstGeom prst="rightArrow">
            <a:avLst/>
          </a:prstGeom>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2491756" y="4665804"/>
            <a:ext cx="833229" cy="276999"/>
          </a:xfrm>
          <a:prstGeom prst="rect">
            <a:avLst/>
          </a:prstGeom>
          <a:noFill/>
        </p:spPr>
        <p:txBody>
          <a:bodyPr wrap="square" rtlCol="0">
            <a:spAutoFit/>
          </a:bodyPr>
          <a:lstStyle/>
          <a:p>
            <a:r>
              <a:rPr lang="en-US" sz="1200" dirty="0" smtClean="0"/>
              <a:t>FROM</a:t>
            </a:r>
            <a:endParaRPr lang="en-GB" sz="1200" dirty="0"/>
          </a:p>
        </p:txBody>
      </p:sp>
      <p:sp>
        <p:nvSpPr>
          <p:cNvPr id="23" name="TextBox 22"/>
          <p:cNvSpPr txBox="1"/>
          <p:nvPr/>
        </p:nvSpPr>
        <p:spPr>
          <a:xfrm>
            <a:off x="3607564" y="4665805"/>
            <a:ext cx="871771" cy="276999"/>
          </a:xfrm>
          <a:prstGeom prst="rect">
            <a:avLst/>
          </a:prstGeom>
          <a:noFill/>
        </p:spPr>
        <p:txBody>
          <a:bodyPr wrap="square" rtlCol="0">
            <a:spAutoFit/>
          </a:bodyPr>
          <a:lstStyle/>
          <a:p>
            <a:r>
              <a:rPr lang="en-US" sz="1200" dirty="0" smtClean="0"/>
              <a:t>WHERE</a:t>
            </a:r>
            <a:endParaRPr lang="en-GB" sz="1200" dirty="0"/>
          </a:p>
        </p:txBody>
      </p:sp>
      <p:sp>
        <p:nvSpPr>
          <p:cNvPr id="25" name="TextBox 24"/>
          <p:cNvSpPr txBox="1"/>
          <p:nvPr/>
        </p:nvSpPr>
        <p:spPr>
          <a:xfrm>
            <a:off x="7143270" y="4706186"/>
            <a:ext cx="838051" cy="276999"/>
          </a:xfrm>
          <a:prstGeom prst="rect">
            <a:avLst/>
          </a:prstGeom>
          <a:noFill/>
        </p:spPr>
        <p:txBody>
          <a:bodyPr wrap="square" rtlCol="0">
            <a:spAutoFit/>
          </a:bodyPr>
          <a:lstStyle/>
          <a:p>
            <a:r>
              <a:rPr lang="en-US" sz="1200" dirty="0" smtClean="0"/>
              <a:t>HAVING</a:t>
            </a:r>
            <a:endParaRPr lang="en-GB" sz="1200" dirty="0"/>
          </a:p>
        </p:txBody>
      </p:sp>
      <p:sp>
        <p:nvSpPr>
          <p:cNvPr id="26" name="TextBox 25"/>
          <p:cNvSpPr txBox="1"/>
          <p:nvPr/>
        </p:nvSpPr>
        <p:spPr>
          <a:xfrm>
            <a:off x="5980008" y="4624439"/>
            <a:ext cx="788501" cy="461665"/>
          </a:xfrm>
          <a:prstGeom prst="rect">
            <a:avLst/>
          </a:prstGeom>
          <a:noFill/>
        </p:spPr>
        <p:txBody>
          <a:bodyPr wrap="square" rtlCol="0">
            <a:spAutoFit/>
          </a:bodyPr>
          <a:lstStyle/>
          <a:p>
            <a:r>
              <a:rPr lang="en-US" sz="1200" dirty="0" smtClean="0"/>
              <a:t>GROUP BY</a:t>
            </a:r>
            <a:endParaRPr lang="en-GB" sz="1200" dirty="0"/>
          </a:p>
        </p:txBody>
      </p:sp>
      <p:sp>
        <p:nvSpPr>
          <p:cNvPr id="27" name="TextBox 26"/>
          <p:cNvSpPr txBox="1"/>
          <p:nvPr/>
        </p:nvSpPr>
        <p:spPr>
          <a:xfrm>
            <a:off x="4813129" y="4706186"/>
            <a:ext cx="838051" cy="276999"/>
          </a:xfrm>
          <a:prstGeom prst="rect">
            <a:avLst/>
          </a:prstGeom>
          <a:noFill/>
        </p:spPr>
        <p:txBody>
          <a:bodyPr wrap="square" rtlCol="0">
            <a:spAutoFit/>
          </a:bodyPr>
          <a:lstStyle/>
          <a:p>
            <a:r>
              <a:rPr lang="en-US" sz="1200" dirty="0" smtClean="0"/>
              <a:t>SELECT</a:t>
            </a:r>
            <a:endParaRPr lang="en-GB" sz="1200" dirty="0"/>
          </a:p>
        </p:txBody>
      </p:sp>
      <p:sp>
        <p:nvSpPr>
          <p:cNvPr id="28" name="TextBox 27"/>
          <p:cNvSpPr txBox="1"/>
          <p:nvPr/>
        </p:nvSpPr>
        <p:spPr>
          <a:xfrm>
            <a:off x="8375330" y="4624439"/>
            <a:ext cx="788501" cy="461665"/>
          </a:xfrm>
          <a:prstGeom prst="rect">
            <a:avLst/>
          </a:prstGeom>
          <a:noFill/>
        </p:spPr>
        <p:txBody>
          <a:bodyPr wrap="square" rtlCol="0">
            <a:spAutoFit/>
          </a:bodyPr>
          <a:lstStyle/>
          <a:p>
            <a:r>
              <a:rPr lang="en-US" sz="1200" dirty="0" smtClean="0"/>
              <a:t>ORDER BY</a:t>
            </a:r>
            <a:endParaRPr lang="en-GB" sz="1200" dirty="0"/>
          </a:p>
        </p:txBody>
      </p:sp>
      <p:sp>
        <p:nvSpPr>
          <p:cNvPr id="29" name="TextBox 28"/>
          <p:cNvSpPr txBox="1"/>
          <p:nvPr/>
        </p:nvSpPr>
        <p:spPr>
          <a:xfrm>
            <a:off x="9552287" y="4684177"/>
            <a:ext cx="788501" cy="276999"/>
          </a:xfrm>
          <a:prstGeom prst="rect">
            <a:avLst/>
          </a:prstGeom>
          <a:noFill/>
        </p:spPr>
        <p:txBody>
          <a:bodyPr wrap="square" rtlCol="0">
            <a:spAutoFit/>
          </a:bodyPr>
          <a:lstStyle/>
          <a:p>
            <a:r>
              <a:rPr lang="en-US" sz="1200" dirty="0" smtClean="0"/>
              <a:t>LIMIT</a:t>
            </a:r>
            <a:endParaRPr lang="en-GB" sz="1200" dirty="0"/>
          </a:p>
        </p:txBody>
      </p:sp>
      <p:sp>
        <p:nvSpPr>
          <p:cNvPr id="30" name="TextBox 29"/>
          <p:cNvSpPr txBox="1"/>
          <p:nvPr/>
        </p:nvSpPr>
        <p:spPr>
          <a:xfrm>
            <a:off x="2505555" y="2473185"/>
            <a:ext cx="7873447" cy="646331"/>
          </a:xfrm>
          <a:prstGeom prst="rect">
            <a:avLst/>
          </a:prstGeom>
          <a:noFill/>
        </p:spPr>
        <p:txBody>
          <a:bodyPr wrap="square" rtlCol="0">
            <a:spAutoFit/>
          </a:bodyPr>
          <a:lstStyle/>
          <a:p>
            <a:r>
              <a:rPr lang="en-GB" dirty="0" smtClean="0"/>
              <a:t>The  </a:t>
            </a:r>
            <a:r>
              <a:rPr lang="en-GB" dirty="0"/>
              <a:t>HAVING clause is used in the SELECT statement to specify filter conditions for a group of rows or aggregates.</a:t>
            </a:r>
          </a:p>
        </p:txBody>
      </p:sp>
      <p:sp>
        <p:nvSpPr>
          <p:cNvPr id="32" name="TextBox 31"/>
          <p:cNvSpPr txBox="1"/>
          <p:nvPr/>
        </p:nvSpPr>
        <p:spPr>
          <a:xfrm>
            <a:off x="2491756" y="1108909"/>
            <a:ext cx="7903254" cy="1200329"/>
          </a:xfrm>
          <a:prstGeom prst="rect">
            <a:avLst/>
          </a:prstGeom>
          <a:noFill/>
        </p:spPr>
        <p:txBody>
          <a:bodyPr wrap="square" rtlCol="0">
            <a:spAutoFit/>
          </a:bodyPr>
          <a:lstStyle/>
          <a:p>
            <a:r>
              <a:rPr lang="en-GB" dirty="0"/>
              <a:t>The GROUP BY clause groups a set of rows into a set of summary rows by values of columns or expressions. The GROUP BY clause returns one row for each group. In other words, it reduces the number of rows in the result set</a:t>
            </a:r>
          </a:p>
        </p:txBody>
      </p:sp>
      <p:sp>
        <p:nvSpPr>
          <p:cNvPr id="34" name="TextBox 33"/>
          <p:cNvSpPr txBox="1"/>
          <p:nvPr/>
        </p:nvSpPr>
        <p:spPr>
          <a:xfrm>
            <a:off x="2465999" y="3259091"/>
            <a:ext cx="7913003" cy="646331"/>
          </a:xfrm>
          <a:prstGeom prst="rect">
            <a:avLst/>
          </a:prstGeom>
          <a:noFill/>
        </p:spPr>
        <p:txBody>
          <a:bodyPr wrap="square" rtlCol="0">
            <a:spAutoFit/>
          </a:bodyPr>
          <a:lstStyle/>
          <a:p>
            <a:r>
              <a:rPr lang="en-GB" dirty="0"/>
              <a:t>MySQL evaluates the </a:t>
            </a:r>
            <a:r>
              <a:rPr lang="en-GB" dirty="0" smtClean="0"/>
              <a:t>GROUP BY and HAVING clauses </a:t>
            </a:r>
            <a:r>
              <a:rPr lang="en-GB" dirty="0"/>
              <a:t>after the FROM, WHERE, SELECT </a:t>
            </a:r>
            <a:r>
              <a:rPr lang="en-GB" dirty="0" smtClean="0"/>
              <a:t>clauses </a:t>
            </a:r>
            <a:r>
              <a:rPr lang="en-GB" dirty="0"/>
              <a:t>and before ORDER BY, and LIMIT clauses.</a:t>
            </a:r>
          </a:p>
        </p:txBody>
      </p:sp>
    </p:spTree>
    <p:extLst>
      <p:ext uri="{BB962C8B-B14F-4D97-AF65-F5344CB8AC3E}">
        <p14:creationId xmlns:p14="http://schemas.microsoft.com/office/powerpoint/2010/main" val="695290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Tree>
    <p:extLst>
      <p:ext uri="{BB962C8B-B14F-4D97-AF65-F5344CB8AC3E}">
        <p14:creationId xmlns:p14="http://schemas.microsoft.com/office/powerpoint/2010/main" val="2992219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2"/>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a:ln>
                  <a:noFill/>
                </a:ln>
                <a:solidFill>
                  <a:srgbClr val="474A8A"/>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000" b="0" i="0" u="none" strike="noStrike" kern="0" cap="none" spc="0" normalizeH="0" baseline="0" noProof="0">
              <a:ln>
                <a:noFill/>
              </a:ln>
              <a:solidFill>
                <a:srgbClr val="474A8A"/>
              </a:solidFill>
              <a:effectLst/>
              <a:uLnTx/>
              <a:uFillTx/>
              <a:latin typeface="Calibri"/>
              <a:cs typeface="Calibri"/>
              <a:sym typeface="Calibri"/>
            </a:endParaRPr>
          </a:p>
        </p:txBody>
      </p:sp>
    </p:spTree>
    <p:extLst>
      <p:ext uri="{BB962C8B-B14F-4D97-AF65-F5344CB8AC3E}">
        <p14:creationId xmlns:p14="http://schemas.microsoft.com/office/powerpoint/2010/main" val="1037061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3"/>
          <p:cNvSpPr txBox="1">
            <a:spLocks noGrp="1"/>
          </p:cNvSpPr>
          <p:nvPr>
            <p:ph type="body" idx="1"/>
          </p:nvPr>
        </p:nvSpPr>
        <p:spPr>
          <a:xfrm>
            <a:off x="80375" y="1196125"/>
            <a:ext cx="12055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Clr>
                <a:schemeClr val="dk1"/>
              </a:buClr>
              <a:buSzPts val="3200"/>
              <a:buChar char="▪"/>
            </a:pPr>
            <a:r>
              <a:rPr lang="en-US" sz="3200" dirty="0"/>
              <a:t>Vratsa Software – High-Quality Education, Profession and Jobs</a:t>
            </a:r>
            <a:endParaRPr dirty="0"/>
          </a:p>
          <a:p>
            <a:pPr marL="989981" lvl="1" indent="-380762" algn="l" rtl="0">
              <a:lnSpc>
                <a:spcPct val="100000"/>
              </a:lnSpc>
              <a:spcBef>
                <a:spcPts val="1200"/>
              </a:spcBef>
              <a:spcAft>
                <a:spcPts val="0"/>
              </a:spcAft>
              <a:buClr>
                <a:schemeClr val="dk1"/>
              </a:buClr>
              <a:buSzPts val="2900"/>
              <a:buChar char="▪"/>
            </a:pPr>
            <a:r>
              <a:rPr lang="en-US" sz="2900" u="sng" dirty="0">
                <a:solidFill>
                  <a:schemeClr val="hlink"/>
                </a:solidFill>
                <a:hlinkClick r:id="rId3"/>
              </a:rPr>
              <a:t>www.vratsasoftware.com</a:t>
            </a:r>
            <a:r>
              <a:rPr lang="en-US" sz="2900" dirty="0"/>
              <a:t>  </a:t>
            </a:r>
            <a:endParaRPr dirty="0"/>
          </a:p>
          <a:p>
            <a:pPr marL="456915" lvl="0" indent="-456915" algn="l" rtl="0">
              <a:lnSpc>
                <a:spcPct val="100000"/>
              </a:lnSpc>
              <a:spcBef>
                <a:spcPts val="1200"/>
              </a:spcBef>
              <a:spcAft>
                <a:spcPts val="0"/>
              </a:spcAft>
              <a:buClr>
                <a:schemeClr val="dk1"/>
              </a:buClr>
              <a:buSzPts val="3200"/>
              <a:buChar char="▪"/>
            </a:pPr>
            <a:r>
              <a:rPr lang="en-US" sz="3200" dirty="0"/>
              <a:t>The Nest </a:t>
            </a:r>
            <a:r>
              <a:rPr lang="en-US" sz="3200" dirty="0" err="1"/>
              <a:t>Coworking</a:t>
            </a:r>
            <a:endParaRPr sz="3200" dirty="0"/>
          </a:p>
          <a:p>
            <a:pPr marL="989981" lvl="1" indent="-380762" algn="l" rtl="0">
              <a:lnSpc>
                <a:spcPct val="100000"/>
              </a:lnSpc>
              <a:spcBef>
                <a:spcPts val="1200"/>
              </a:spcBef>
              <a:spcAft>
                <a:spcPts val="0"/>
              </a:spcAft>
              <a:buClr>
                <a:schemeClr val="dk1"/>
              </a:buClr>
              <a:buSzPts val="3000"/>
              <a:buChar char="▪"/>
            </a:pPr>
            <a:r>
              <a:rPr lang="en-US" sz="3000" u="sng" dirty="0">
                <a:solidFill>
                  <a:schemeClr val="hlink"/>
                </a:solidFill>
                <a:hlinkClick r:id="rId4"/>
              </a:rPr>
              <a:t>www.nest.bg</a:t>
            </a:r>
            <a:r>
              <a:rPr lang="en-US" sz="3000" dirty="0"/>
              <a:t> </a:t>
            </a:r>
            <a:endParaRPr sz="3000" dirty="0"/>
          </a:p>
          <a:p>
            <a:pPr marL="456915" lvl="0" indent="-456915" algn="l" rtl="0">
              <a:lnSpc>
                <a:spcPct val="100000"/>
              </a:lnSpc>
              <a:spcBef>
                <a:spcPts val="1200"/>
              </a:spcBef>
              <a:spcAft>
                <a:spcPts val="0"/>
              </a:spcAft>
              <a:buClr>
                <a:schemeClr val="dk1"/>
              </a:buClr>
              <a:buSzPts val="3200"/>
              <a:buChar char="▪"/>
            </a:pPr>
            <a:r>
              <a:rPr lang="en-US" sz="3200" dirty="0"/>
              <a:t>Vratsa Software @ Facebook</a:t>
            </a:r>
            <a:endParaRPr dirty="0"/>
          </a:p>
          <a:p>
            <a:pPr marL="990575" lvl="1" indent="-380990" algn="l" rtl="0">
              <a:lnSpc>
                <a:spcPct val="100000"/>
              </a:lnSpc>
              <a:spcBef>
                <a:spcPts val="1200"/>
              </a:spcBef>
              <a:spcAft>
                <a:spcPts val="0"/>
              </a:spcAft>
              <a:buClr>
                <a:srgbClr val="234465"/>
              </a:buClr>
              <a:buSzPts val="2900"/>
              <a:buChar char="▪"/>
            </a:pPr>
            <a:r>
              <a:rPr lang="en-US" sz="2900" u="sng" dirty="0">
                <a:solidFill>
                  <a:schemeClr val="hlink"/>
                </a:solidFill>
                <a:hlinkClick r:id="rId5"/>
              </a:rPr>
              <a:t>www.fb.com/VratsaSoftware</a:t>
            </a:r>
            <a:r>
              <a:rPr lang="en-US" sz="2900" dirty="0">
                <a:solidFill>
                  <a:srgbClr val="234465"/>
                </a:solidFill>
              </a:rPr>
              <a:t>  </a:t>
            </a:r>
            <a:endParaRPr sz="2900" dirty="0">
              <a:solidFill>
                <a:srgbClr val="234465"/>
              </a:solidFill>
            </a:endParaRPr>
          </a:p>
          <a:p>
            <a:pPr marL="456915" lvl="0" indent="-456915" algn="l" rtl="0">
              <a:lnSpc>
                <a:spcPct val="100000"/>
              </a:lnSpc>
              <a:spcBef>
                <a:spcPts val="1200"/>
              </a:spcBef>
              <a:spcAft>
                <a:spcPts val="0"/>
              </a:spcAft>
              <a:buClr>
                <a:schemeClr val="dk1"/>
              </a:buClr>
              <a:buSzPts val="3200"/>
              <a:buChar char="▪"/>
            </a:pPr>
            <a:r>
              <a:rPr lang="en-US" sz="3200" dirty="0"/>
              <a:t>Slack Channel</a:t>
            </a:r>
            <a:endParaRPr sz="3200" dirty="0"/>
          </a:p>
          <a:p>
            <a:pPr marL="989981" lvl="1" indent="-469662" algn="l" rtl="0">
              <a:lnSpc>
                <a:spcPct val="100000"/>
              </a:lnSpc>
              <a:spcBef>
                <a:spcPts val="1200"/>
              </a:spcBef>
              <a:spcAft>
                <a:spcPts val="0"/>
              </a:spcAft>
              <a:buSzPts val="3200"/>
              <a:buChar char="▪"/>
            </a:pPr>
            <a:r>
              <a:rPr lang="en-US" sz="3200" u="sng" dirty="0">
                <a:solidFill>
                  <a:schemeClr val="hlink"/>
                </a:solidFill>
                <a:hlinkClick r:id="rId6"/>
              </a:rPr>
              <a:t>www.vso.slack.com</a:t>
            </a:r>
            <a:r>
              <a:rPr lang="en-US" sz="3200" dirty="0"/>
              <a:t> </a:t>
            </a:r>
            <a:endParaRPr sz="3200" dirty="0"/>
          </a:p>
          <a:p>
            <a:pPr marL="456915" lvl="0" indent="-241141" algn="l" rtl="0">
              <a:lnSpc>
                <a:spcPct val="100000"/>
              </a:lnSpc>
              <a:spcBef>
                <a:spcPts val="1200"/>
              </a:spcBef>
              <a:spcAft>
                <a:spcPts val="0"/>
              </a:spcAft>
              <a:buClr>
                <a:schemeClr val="dk1"/>
              </a:buClr>
              <a:buSzPts val="3398"/>
              <a:buNone/>
            </a:pPr>
            <a:endParaRPr dirty="0"/>
          </a:p>
        </p:txBody>
      </p:sp>
      <p:sp>
        <p:nvSpPr>
          <p:cNvPr id="402" name="Google Shape;402;p43"/>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Trainings @ Vratsa Software</a:t>
            </a:r>
            <a:endParaRPr/>
          </a:p>
        </p:txBody>
      </p:sp>
      <p:pic>
        <p:nvPicPr>
          <p:cNvPr id="403" name="Google Shape;403;p43">
            <a:hlinkClick r:id="rId7"/>
          </p:cNvPr>
          <p:cNvPicPr preferRelativeResize="0"/>
          <p:nvPr/>
        </p:nvPicPr>
        <p:blipFill rotWithShape="1">
          <a:blip r:embed="rId8">
            <a:alphaModFix/>
          </a:blip>
          <a:srcRect/>
          <a:stretch/>
        </p:blipFill>
        <p:spPr>
          <a:xfrm>
            <a:off x="9860073" y="3265920"/>
            <a:ext cx="1467096" cy="365922"/>
          </a:xfrm>
          <a:prstGeom prst="rect">
            <a:avLst/>
          </a:prstGeom>
          <a:noFill/>
          <a:ln>
            <a:noFill/>
          </a:ln>
        </p:spPr>
      </p:pic>
      <p:pic>
        <p:nvPicPr>
          <p:cNvPr id="404" name="Google Shape;404;p43">
            <a:hlinkClick r:id="rId9"/>
          </p:cNvPr>
          <p:cNvPicPr preferRelativeResize="0"/>
          <p:nvPr/>
        </p:nvPicPr>
        <p:blipFill rotWithShape="1">
          <a:blip r:embed="rId10">
            <a:alphaModFix/>
          </a:blip>
          <a:srcRect/>
          <a:stretch/>
        </p:blipFill>
        <p:spPr>
          <a:xfrm>
            <a:off x="10258777" y="3608627"/>
            <a:ext cx="1118740" cy="1118740"/>
          </a:xfrm>
          <a:prstGeom prst="rect">
            <a:avLst/>
          </a:prstGeom>
          <a:noFill/>
          <a:ln>
            <a:noFill/>
          </a:ln>
        </p:spPr>
      </p:pic>
      <p:pic>
        <p:nvPicPr>
          <p:cNvPr id="405" name="Google Shape;405;p43">
            <a:hlinkClick r:id="rId11"/>
          </p:cNvPr>
          <p:cNvPicPr preferRelativeResize="0"/>
          <p:nvPr/>
        </p:nvPicPr>
        <p:blipFill rotWithShape="1">
          <a:blip r:embed="rId12">
            <a:alphaModFix/>
          </a:blip>
          <a:srcRect/>
          <a:stretch/>
        </p:blipFill>
        <p:spPr>
          <a:xfrm>
            <a:off x="10335284" y="5017461"/>
            <a:ext cx="1042233" cy="1042233"/>
          </a:xfrm>
          <a:prstGeom prst="rect">
            <a:avLst/>
          </a:prstGeom>
          <a:noFill/>
          <a:ln>
            <a:noFill/>
          </a:ln>
        </p:spPr>
      </p:pic>
    </p:spTree>
    <p:extLst>
      <p:ext uri="{BB962C8B-B14F-4D97-AF65-F5344CB8AC3E}">
        <p14:creationId xmlns:p14="http://schemas.microsoft.com/office/powerpoint/2010/main" val="3000080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GB" dirty="0"/>
          </a:p>
        </p:txBody>
      </p:sp>
      <p:sp>
        <p:nvSpPr>
          <p:cNvPr id="3" name="Text Placeholder 2"/>
          <p:cNvSpPr>
            <a:spLocks noGrp="1"/>
          </p:cNvSpPr>
          <p:nvPr>
            <p:ph type="body" idx="1"/>
          </p:nvPr>
        </p:nvSpPr>
        <p:spPr>
          <a:xfrm>
            <a:off x="196766" y="1371604"/>
            <a:ext cx="10736277" cy="4795935"/>
          </a:xfrm>
        </p:spPr>
        <p:txBody>
          <a:bodyPr/>
          <a:lstStyle/>
          <a:p>
            <a:r>
              <a:rPr lang="en-US" b="1" dirty="0" smtClean="0">
                <a:solidFill>
                  <a:srgbClr val="FF0000"/>
                </a:solidFill>
              </a:rPr>
              <a:t>C</a:t>
            </a:r>
            <a:r>
              <a:rPr lang="en-US" dirty="0" smtClean="0"/>
              <a:t>reate 	INSERT INTO</a:t>
            </a:r>
          </a:p>
          <a:p>
            <a:r>
              <a:rPr lang="en-US" b="1" dirty="0" smtClean="0">
                <a:solidFill>
                  <a:srgbClr val="FF0000"/>
                </a:solidFill>
              </a:rPr>
              <a:t>R</a:t>
            </a:r>
            <a:r>
              <a:rPr lang="en-US" dirty="0" smtClean="0"/>
              <a:t>ead		SELECT</a:t>
            </a:r>
          </a:p>
          <a:p>
            <a:r>
              <a:rPr lang="en-US" b="1" dirty="0" smtClean="0">
                <a:solidFill>
                  <a:srgbClr val="FF0000"/>
                </a:solidFill>
              </a:rPr>
              <a:t>U</a:t>
            </a:r>
            <a:r>
              <a:rPr lang="en-US" dirty="0" smtClean="0"/>
              <a:t>pdate	UPDATE </a:t>
            </a:r>
            <a:r>
              <a:rPr lang="en-US" i="1" dirty="0" smtClean="0"/>
              <a:t>table SET …</a:t>
            </a:r>
          </a:p>
          <a:p>
            <a:r>
              <a:rPr lang="en-US" b="1" dirty="0" smtClean="0">
                <a:solidFill>
                  <a:srgbClr val="FF0000"/>
                </a:solidFill>
              </a:rPr>
              <a:t>D</a:t>
            </a:r>
            <a:r>
              <a:rPr lang="en-US" dirty="0" smtClean="0"/>
              <a:t>elete		DELETE FROM table …</a:t>
            </a:r>
          </a:p>
          <a:p>
            <a:r>
              <a:rPr lang="en-US" b="1" dirty="0" smtClean="0"/>
              <a:t>B</a:t>
            </a:r>
            <a:r>
              <a:rPr lang="en-US" dirty="0" smtClean="0"/>
              <a:t>asic to advanced (optional):</a:t>
            </a:r>
          </a:p>
          <a:p>
            <a:pPr marL="12828" indent="0">
              <a:buNone/>
            </a:pPr>
            <a:r>
              <a:rPr lang="en-US" dirty="0" smtClean="0"/>
              <a:t>	LIMIT, SKIP, ORDER_BY, GROUP_BY, HAVING</a:t>
            </a:r>
            <a:endParaRPr lang="en-GB"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smtClean="0">
                <a:ln>
                  <a:noFill/>
                </a:ln>
                <a:solidFill>
                  <a:srgbClr val="474A8A"/>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6" name="Right Arrow 5"/>
          <p:cNvSpPr/>
          <p:nvPr/>
        </p:nvSpPr>
        <p:spPr>
          <a:xfrm>
            <a:off x="2365513" y="1679713"/>
            <a:ext cx="347870" cy="168965"/>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p:cNvSpPr/>
          <p:nvPr/>
        </p:nvSpPr>
        <p:spPr>
          <a:xfrm>
            <a:off x="2365513" y="2309191"/>
            <a:ext cx="347870" cy="168965"/>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p:cNvSpPr/>
          <p:nvPr/>
        </p:nvSpPr>
        <p:spPr>
          <a:xfrm>
            <a:off x="2365513" y="2897829"/>
            <a:ext cx="347870" cy="168965"/>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p:cNvSpPr/>
          <p:nvPr/>
        </p:nvSpPr>
        <p:spPr>
          <a:xfrm>
            <a:off x="2365513" y="3536574"/>
            <a:ext cx="347870" cy="168965"/>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3931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0405" y="1331186"/>
            <a:ext cx="11818096" cy="1835310"/>
          </a:xfrm>
        </p:spPr>
        <p:txBody>
          <a:bodyPr/>
          <a:lstStyle/>
          <a:p>
            <a:pPr marL="114300" indent="0">
              <a:buNone/>
            </a:pPr>
            <a:r>
              <a:rPr lang="en-US" dirty="0" smtClean="0">
                <a:latin typeface="Calibri" panose="020F0502020204030204" pitchFamily="34" charset="0"/>
                <a:cs typeface="Calibri" panose="020F0502020204030204" pitchFamily="34" charset="0"/>
              </a:rPr>
              <a:t>Syntax:</a:t>
            </a:r>
          </a:p>
          <a:p>
            <a:pPr marL="114300" indent="0">
              <a:buNone/>
            </a:pPr>
            <a:r>
              <a:rPr lang="en-US" dirty="0" smtClean="0">
                <a:solidFill>
                  <a:schemeClr val="tx1"/>
                </a:solidFill>
              </a:rPr>
              <a:t>INSERT INTO </a:t>
            </a:r>
            <a:r>
              <a:rPr lang="en-US" b="1" i="1" dirty="0" err="1" smtClean="0">
                <a:solidFill>
                  <a:schemeClr val="accent2">
                    <a:lumMod val="50000"/>
                  </a:schemeClr>
                </a:solidFill>
              </a:rPr>
              <a:t>table_name</a:t>
            </a:r>
            <a:r>
              <a:rPr lang="en-US" i="1" dirty="0" smtClean="0">
                <a:solidFill>
                  <a:schemeClr val="accent2">
                    <a:lumMod val="50000"/>
                  </a:schemeClr>
                </a:solidFill>
              </a:rPr>
              <a:t> </a:t>
            </a:r>
            <a:r>
              <a:rPr lang="en-US" dirty="0" smtClean="0">
                <a:solidFill>
                  <a:schemeClr val="tx1"/>
                </a:solidFill>
              </a:rPr>
              <a:t>(</a:t>
            </a:r>
            <a:r>
              <a:rPr lang="en-US" i="1" dirty="0" smtClean="0">
                <a:solidFill>
                  <a:schemeClr val="accent3">
                    <a:lumMod val="50000"/>
                  </a:schemeClr>
                </a:solidFill>
              </a:rPr>
              <a:t>column_1</a:t>
            </a:r>
            <a:r>
              <a:rPr lang="en-US" dirty="0" smtClean="0">
                <a:solidFill>
                  <a:schemeClr val="tx1"/>
                </a:solidFill>
              </a:rPr>
              <a:t>,</a:t>
            </a:r>
            <a:r>
              <a:rPr lang="en-US" i="1" dirty="0" smtClean="0">
                <a:solidFill>
                  <a:schemeClr val="accent3">
                    <a:lumMod val="50000"/>
                  </a:schemeClr>
                </a:solidFill>
              </a:rPr>
              <a:t>column_2</a:t>
            </a:r>
            <a:r>
              <a:rPr lang="en-US" dirty="0" smtClean="0">
                <a:solidFill>
                  <a:schemeClr val="tx1"/>
                </a:solidFill>
              </a:rPr>
              <a:t>,….)</a:t>
            </a:r>
          </a:p>
          <a:p>
            <a:pPr marL="114300" indent="0">
              <a:buNone/>
            </a:pPr>
            <a:r>
              <a:rPr lang="en-US" dirty="0" smtClean="0">
                <a:solidFill>
                  <a:schemeClr val="tx1"/>
                </a:solidFill>
              </a:rPr>
              <a:t>VALUES (</a:t>
            </a:r>
            <a:r>
              <a:rPr lang="en-US" i="1" dirty="0" smtClean="0">
                <a:solidFill>
                  <a:srgbClr val="FFC000"/>
                </a:solidFill>
              </a:rPr>
              <a:t>value_1</a:t>
            </a:r>
            <a:r>
              <a:rPr lang="en-US" dirty="0" smtClean="0">
                <a:solidFill>
                  <a:schemeClr val="tx1"/>
                </a:solidFill>
              </a:rPr>
              <a:t>, </a:t>
            </a:r>
            <a:r>
              <a:rPr lang="en-US" i="1" dirty="0" smtClean="0">
                <a:solidFill>
                  <a:srgbClr val="FFC000"/>
                </a:solidFill>
              </a:rPr>
              <a:t>value_2</a:t>
            </a:r>
            <a:r>
              <a:rPr lang="en-US" dirty="0" smtClean="0">
                <a:solidFill>
                  <a:schemeClr val="tx1"/>
                </a:solidFill>
              </a:rPr>
              <a:t>, ….)</a:t>
            </a:r>
          </a:p>
          <a:p>
            <a:pPr marL="114300" indent="0">
              <a:buNone/>
            </a:pPr>
            <a:endParaRPr lang="en-US" dirty="0" smtClean="0">
              <a:solidFill>
                <a:schemeClr val="accent6">
                  <a:lumMod val="10000"/>
                </a:schemeClr>
              </a:solidFill>
            </a:endParaRPr>
          </a:p>
          <a:p>
            <a:pPr marL="114300" indent="0">
              <a:buNone/>
            </a:pPr>
            <a:endParaRPr lang="en-GB" dirty="0">
              <a:solidFill>
                <a:schemeClr val="accent6">
                  <a:lumMod val="10000"/>
                </a:schemeClr>
              </a:solidFill>
            </a:endParaRPr>
          </a:p>
        </p:txBody>
      </p:sp>
      <p:sp>
        <p:nvSpPr>
          <p:cNvPr id="3" name="Title 2"/>
          <p:cNvSpPr>
            <a:spLocks noGrp="1"/>
          </p:cNvSpPr>
          <p:nvPr>
            <p:ph type="title"/>
          </p:nvPr>
        </p:nvSpPr>
        <p:spPr/>
        <p:txBody>
          <a:bodyPr/>
          <a:lstStyle/>
          <a:p>
            <a:r>
              <a:rPr lang="en-US" dirty="0" smtClean="0"/>
              <a:t>1. </a:t>
            </a:r>
            <a:r>
              <a:rPr lang="en-US" dirty="0" smtClean="0">
                <a:solidFill>
                  <a:srgbClr val="FF0000"/>
                </a:solidFill>
              </a:rPr>
              <a:t>C</a:t>
            </a:r>
            <a:r>
              <a:rPr lang="en-US" dirty="0" smtClean="0"/>
              <a:t>reate record in DB</a:t>
            </a:r>
            <a:endParaRPr lang="en-GB"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smtClean="0">
                <a:ln>
                  <a:noFill/>
                </a:ln>
                <a:solidFill>
                  <a:srgbClr val="474A8A"/>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US"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6" name="TextBox 5"/>
          <p:cNvSpPr txBox="1"/>
          <p:nvPr/>
        </p:nvSpPr>
        <p:spPr>
          <a:xfrm>
            <a:off x="279854" y="3514278"/>
            <a:ext cx="5365572" cy="2092881"/>
          </a:xfrm>
          <a:prstGeom prst="rect">
            <a:avLst/>
          </a:prstGeom>
          <a:noFill/>
        </p:spPr>
        <p:txBody>
          <a:bodyPr wrap="square" rtlCol="0">
            <a:spAutoFit/>
          </a:bodyPr>
          <a:lstStyle/>
          <a:p>
            <a:pPr marL="114300" indent="0">
              <a:buNone/>
            </a:pPr>
            <a:r>
              <a:rPr lang="en-US" sz="3400" dirty="0" smtClean="0">
                <a:solidFill>
                  <a:schemeClr val="accent6">
                    <a:lumMod val="10000"/>
                  </a:schemeClr>
                </a:solidFill>
                <a:latin typeface="Calibri" panose="020F0502020204030204" pitchFamily="34" charset="0"/>
                <a:cs typeface="Calibri" panose="020F0502020204030204" pitchFamily="34" charset="0"/>
              </a:rPr>
              <a:t>Quotes &amp; backticks rules:</a:t>
            </a:r>
            <a:endParaRPr lang="en-GB" sz="3400" dirty="0" smtClean="0">
              <a:latin typeface="Calibri" panose="020F0502020204030204" pitchFamily="34" charset="0"/>
              <a:cs typeface="Calibri" panose="020F0502020204030204" pitchFamily="34" charset="0"/>
            </a:endParaRPr>
          </a:p>
          <a:p>
            <a:pPr marL="457200" indent="-342900">
              <a:buFont typeface="Arial" panose="020B0604020202020204" pitchFamily="34" charset="0"/>
              <a:buChar char="•"/>
            </a:pPr>
            <a:r>
              <a:rPr lang="en-GB" sz="2400" dirty="0" smtClean="0">
                <a:solidFill>
                  <a:schemeClr val="accent6">
                    <a:lumMod val="10000"/>
                  </a:schemeClr>
                </a:solidFill>
                <a:latin typeface="Calibri" panose="020F0502020204030204" pitchFamily="34" charset="0"/>
                <a:cs typeface="Calibri" panose="020F0502020204030204" pitchFamily="34" charset="0"/>
              </a:rPr>
              <a:t>When </a:t>
            </a:r>
            <a:r>
              <a:rPr lang="en-GB" sz="2400" dirty="0">
                <a:solidFill>
                  <a:schemeClr val="accent6">
                    <a:lumMod val="10000"/>
                  </a:schemeClr>
                </a:solidFill>
                <a:latin typeface="Calibri" panose="020F0502020204030204" pitchFamily="34" charset="0"/>
                <a:cs typeface="Calibri" panose="020F0502020204030204" pitchFamily="34" charset="0"/>
              </a:rPr>
              <a:t>to use backticks</a:t>
            </a:r>
            <a:r>
              <a:rPr lang="en-GB" sz="2400" i="1" dirty="0">
                <a:solidFill>
                  <a:schemeClr val="accent6">
                    <a:lumMod val="10000"/>
                  </a:schemeClr>
                </a:solidFill>
                <a:latin typeface="Calibri" panose="020F0502020204030204" pitchFamily="34" charset="0"/>
                <a:cs typeface="Calibri" panose="020F0502020204030204" pitchFamily="34" charset="0"/>
              </a:rPr>
              <a:t> </a:t>
            </a:r>
            <a:r>
              <a:rPr lang="en-US" sz="2400" b="1" dirty="0">
                <a:solidFill>
                  <a:srgbClr val="002060"/>
                </a:solidFill>
                <a:latin typeface="Calibri" panose="020F0502020204030204" pitchFamily="34" charset="0"/>
                <a:cs typeface="Calibri" panose="020F0502020204030204" pitchFamily="34" charset="0"/>
              </a:rPr>
              <a:t>` `</a:t>
            </a:r>
            <a:r>
              <a:rPr lang="en-US" sz="2400" dirty="0">
                <a:solidFill>
                  <a:schemeClr val="accent6">
                    <a:lumMod val="10000"/>
                  </a:schemeClr>
                </a:solidFill>
                <a:latin typeface="Calibri" panose="020F0502020204030204" pitchFamily="34" charset="0"/>
                <a:cs typeface="Calibri" panose="020F0502020204030204" pitchFamily="34" charset="0"/>
              </a:rPr>
              <a:t>  </a:t>
            </a:r>
          </a:p>
          <a:p>
            <a:pPr marL="457200" indent="-342900">
              <a:buFont typeface="Arial" panose="020B0604020202020204" pitchFamily="34" charset="0"/>
              <a:buChar char="•"/>
            </a:pPr>
            <a:r>
              <a:rPr lang="en-US" sz="2400" dirty="0" smtClean="0">
                <a:solidFill>
                  <a:schemeClr val="accent6">
                    <a:lumMod val="10000"/>
                  </a:schemeClr>
                </a:solidFill>
                <a:latin typeface="Calibri" panose="020F0502020204030204" pitchFamily="34" charset="0"/>
                <a:cs typeface="Calibri" panose="020F0502020204030204" pitchFamily="34" charset="0"/>
              </a:rPr>
              <a:t>When </a:t>
            </a:r>
            <a:r>
              <a:rPr lang="en-US" sz="2400" dirty="0">
                <a:solidFill>
                  <a:schemeClr val="accent6">
                    <a:lumMod val="10000"/>
                  </a:schemeClr>
                </a:solidFill>
                <a:latin typeface="Calibri" panose="020F0502020204030204" pitchFamily="34" charset="0"/>
                <a:cs typeface="Calibri" panose="020F0502020204030204" pitchFamily="34" charset="0"/>
              </a:rPr>
              <a:t>to use single quotes </a:t>
            </a:r>
            <a:r>
              <a:rPr lang="en-US" sz="2400" b="1" dirty="0">
                <a:solidFill>
                  <a:srgbClr val="002060"/>
                </a:solidFill>
                <a:latin typeface="Calibri" panose="020F0502020204030204" pitchFamily="34" charset="0"/>
                <a:cs typeface="Calibri" panose="020F0502020204030204" pitchFamily="34" charset="0"/>
              </a:rPr>
              <a:t>‘ ‘</a:t>
            </a:r>
            <a:r>
              <a:rPr lang="en-US" sz="2400" dirty="0">
                <a:solidFill>
                  <a:schemeClr val="accent6">
                    <a:lumMod val="10000"/>
                  </a:schemeClr>
                </a:solidFill>
                <a:latin typeface="Calibri" panose="020F0502020204030204" pitchFamily="34" charset="0"/>
                <a:cs typeface="Calibri" panose="020F0502020204030204" pitchFamily="34" charset="0"/>
              </a:rPr>
              <a:t> </a:t>
            </a:r>
          </a:p>
          <a:p>
            <a:pPr marL="457200" indent="-342900">
              <a:buFont typeface="Arial" panose="020B0604020202020204" pitchFamily="34" charset="0"/>
              <a:buChar char="•"/>
            </a:pPr>
            <a:r>
              <a:rPr lang="en-US" sz="2400" dirty="0" smtClean="0">
                <a:solidFill>
                  <a:schemeClr val="accent6">
                    <a:lumMod val="10000"/>
                  </a:schemeClr>
                </a:solidFill>
                <a:latin typeface="Calibri" panose="020F0502020204030204" pitchFamily="34" charset="0"/>
                <a:cs typeface="Calibri" panose="020F0502020204030204" pitchFamily="34" charset="0"/>
              </a:rPr>
              <a:t>When </a:t>
            </a:r>
            <a:r>
              <a:rPr lang="en-US" sz="2400" dirty="0">
                <a:solidFill>
                  <a:schemeClr val="accent6">
                    <a:lumMod val="10000"/>
                  </a:schemeClr>
                </a:solidFill>
                <a:latin typeface="Calibri" panose="020F0502020204030204" pitchFamily="34" charset="0"/>
                <a:cs typeface="Calibri" panose="020F0502020204030204" pitchFamily="34" charset="0"/>
              </a:rPr>
              <a:t>to use double quotes </a:t>
            </a:r>
            <a:r>
              <a:rPr lang="en-US" sz="2400" b="1" dirty="0">
                <a:solidFill>
                  <a:srgbClr val="002060"/>
                </a:solidFill>
                <a:latin typeface="Calibri" panose="020F0502020204030204" pitchFamily="34" charset="0"/>
                <a:cs typeface="Calibri" panose="020F0502020204030204" pitchFamily="34" charset="0"/>
              </a:rPr>
              <a:t>“ </a:t>
            </a:r>
            <a:r>
              <a:rPr lang="en-US" sz="2400" b="1" dirty="0" smtClean="0">
                <a:solidFill>
                  <a:srgbClr val="002060"/>
                </a:solidFill>
                <a:latin typeface="Calibri" panose="020F0502020204030204" pitchFamily="34" charset="0"/>
                <a:cs typeface="Calibri" panose="020F0502020204030204" pitchFamily="34" charset="0"/>
              </a:rPr>
              <a:t>”</a:t>
            </a:r>
            <a:endParaRPr lang="en-US" sz="2400" dirty="0">
              <a:solidFill>
                <a:srgbClr val="002060"/>
              </a:solidFill>
              <a:latin typeface="Calibri" panose="020F0502020204030204" pitchFamily="34" charset="0"/>
              <a:cs typeface="Calibri" panose="020F0502020204030204" pitchFamily="34" charset="0"/>
            </a:endParaRPr>
          </a:p>
          <a:p>
            <a:pPr marL="457200" indent="-342900">
              <a:buFont typeface="Arial" panose="020B0604020202020204" pitchFamily="34" charset="0"/>
              <a:buChar char="•"/>
            </a:pPr>
            <a:r>
              <a:rPr lang="en-US" sz="2400" dirty="0" smtClean="0">
                <a:solidFill>
                  <a:schemeClr val="accent6">
                    <a:lumMod val="10000"/>
                  </a:schemeClr>
                </a:solidFill>
                <a:latin typeface="Calibri" panose="020F0502020204030204" pitchFamily="34" charset="0"/>
                <a:cs typeface="Calibri" panose="020F0502020204030204" pitchFamily="34" charset="0"/>
              </a:rPr>
              <a:t>When </a:t>
            </a:r>
            <a:r>
              <a:rPr lang="en-US" sz="2400" dirty="0">
                <a:solidFill>
                  <a:schemeClr val="accent6">
                    <a:lumMod val="10000"/>
                  </a:schemeClr>
                </a:solidFill>
                <a:latin typeface="Calibri" panose="020F0502020204030204" pitchFamily="34" charset="0"/>
                <a:cs typeface="Calibri" panose="020F0502020204030204" pitchFamily="34" charset="0"/>
              </a:rPr>
              <a:t>not to use quotes or </a:t>
            </a:r>
            <a:r>
              <a:rPr lang="en-US" sz="2400" dirty="0" smtClean="0">
                <a:solidFill>
                  <a:schemeClr val="accent6">
                    <a:lumMod val="10000"/>
                  </a:schemeClr>
                </a:solidFill>
                <a:latin typeface="Calibri" panose="020F0502020204030204" pitchFamily="34" charset="0"/>
                <a:cs typeface="Calibri" panose="020F0502020204030204" pitchFamily="34" charset="0"/>
              </a:rPr>
              <a:t>backticks</a:t>
            </a:r>
            <a:endParaRPr lang="en-US" sz="2400" dirty="0">
              <a:solidFill>
                <a:schemeClr val="accent6">
                  <a:lumMod val="10000"/>
                </a:schemeClr>
              </a:solidFill>
              <a:latin typeface="Calibri" panose="020F0502020204030204" pitchFamily="34" charset="0"/>
              <a:cs typeface="Calibri" panose="020F0502020204030204" pitchFamily="34" charset="0"/>
            </a:endParaRPr>
          </a:p>
        </p:txBody>
      </p:sp>
      <p:sp>
        <p:nvSpPr>
          <p:cNvPr id="7" name="TextBox 6"/>
          <p:cNvSpPr txBox="1"/>
          <p:nvPr/>
        </p:nvSpPr>
        <p:spPr>
          <a:xfrm>
            <a:off x="5645426" y="3529982"/>
            <a:ext cx="5920986" cy="2277547"/>
          </a:xfrm>
          <a:prstGeom prst="rect">
            <a:avLst/>
          </a:prstGeom>
          <a:noFill/>
        </p:spPr>
        <p:txBody>
          <a:bodyPr wrap="square" rtlCol="0">
            <a:spAutoFit/>
          </a:bodyPr>
          <a:lstStyle/>
          <a:p>
            <a:pPr marL="114300" indent="0">
              <a:buNone/>
            </a:pPr>
            <a:r>
              <a:rPr lang="en-US" sz="3400" dirty="0" smtClean="0">
                <a:solidFill>
                  <a:schemeClr val="accent6">
                    <a:lumMod val="10000"/>
                  </a:schemeClr>
                </a:solidFill>
                <a:latin typeface="Calibri" panose="020F0502020204030204" pitchFamily="34" charset="0"/>
                <a:cs typeface="Calibri" panose="020F0502020204030204" pitchFamily="34" charset="0"/>
              </a:rPr>
              <a:t>MySQL reserved words:</a:t>
            </a:r>
          </a:p>
          <a:p>
            <a:pPr marL="114300" indent="0">
              <a:buNone/>
            </a:pPr>
            <a:r>
              <a:rPr lang="en-US" sz="2400" dirty="0" smtClean="0">
                <a:solidFill>
                  <a:schemeClr val="accent6">
                    <a:lumMod val="10000"/>
                  </a:schemeClr>
                </a:solidFill>
                <a:latin typeface="Calibri" panose="020F0502020204030204" pitchFamily="34" charset="0"/>
                <a:cs typeface="Calibri" panose="020F0502020204030204" pitchFamily="34" charset="0"/>
              </a:rPr>
              <a:t>Examples:</a:t>
            </a:r>
          </a:p>
          <a:p>
            <a:pPr marL="114300" indent="0">
              <a:buNone/>
            </a:pPr>
            <a:r>
              <a:rPr lang="en-US" sz="2400" dirty="0" smtClean="0">
                <a:solidFill>
                  <a:schemeClr val="accent6">
                    <a:lumMod val="10000"/>
                  </a:schemeClr>
                </a:solidFill>
                <a:latin typeface="Calibri" panose="020F0502020204030204" pitchFamily="34" charset="0"/>
                <a:cs typeface="Calibri" panose="020F0502020204030204" pitchFamily="34" charset="0"/>
              </a:rPr>
              <a:t>`INDEX`, `OPTION`, `DAY`, ` DATETIME`, ……</a:t>
            </a:r>
          </a:p>
          <a:p>
            <a:pPr marL="114300" indent="0">
              <a:buNone/>
            </a:pPr>
            <a:endParaRPr lang="en-GB" sz="2400" dirty="0" smtClean="0">
              <a:solidFill>
                <a:schemeClr val="accent6">
                  <a:lumMod val="10000"/>
                </a:schemeClr>
              </a:solidFill>
              <a:latin typeface="Calibri" panose="020F0502020204030204" pitchFamily="34" charset="0"/>
              <a:cs typeface="Calibri" panose="020F0502020204030204" pitchFamily="34" charset="0"/>
            </a:endParaRPr>
          </a:p>
          <a:p>
            <a:pPr marL="114300"/>
            <a:r>
              <a:rPr lang="en-GB" dirty="0" smtClean="0">
                <a:latin typeface="Calibri" panose="020F0502020204030204" pitchFamily="34" charset="0"/>
                <a:cs typeface="Calibri" panose="020F0502020204030204" pitchFamily="34" charset="0"/>
                <a:hlinkClick r:id="rId2"/>
              </a:rPr>
              <a:t>https://dev.mysql.com/doc/refman/8.0/en/keywords.html</a:t>
            </a:r>
            <a:endParaRPr lang="en-GB" dirty="0" smtClean="0">
              <a:latin typeface="Calibri" panose="020F0502020204030204" pitchFamily="34" charset="0"/>
              <a:cs typeface="Calibri" panose="020F0502020204030204" pitchFamily="34" charset="0"/>
            </a:endParaRPr>
          </a:p>
          <a:p>
            <a:pPr marL="11430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51391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2. </a:t>
            </a:r>
            <a:r>
              <a:rPr lang="en-US" dirty="0" smtClean="0">
                <a:solidFill>
                  <a:srgbClr val="FF0000"/>
                </a:solidFill>
              </a:rPr>
              <a:t>R</a:t>
            </a:r>
            <a:r>
              <a:rPr lang="en-US" dirty="0" smtClean="0"/>
              <a:t>ead (retrieve) information from DB</a:t>
            </a:r>
            <a:endParaRPr lang="en-GB"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smtClean="0">
                <a:ln>
                  <a:noFill/>
                </a:ln>
                <a:solidFill>
                  <a:srgbClr val="474A8A"/>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5" name="Text Placeholder 1"/>
          <p:cNvSpPr>
            <a:spLocks noGrp="1"/>
          </p:cNvSpPr>
          <p:nvPr>
            <p:ph type="body" idx="1"/>
          </p:nvPr>
        </p:nvSpPr>
        <p:spPr/>
        <p:txBody>
          <a:bodyPr/>
          <a:lstStyle/>
          <a:p>
            <a:pPr marL="114300" indent="0">
              <a:buNone/>
            </a:pPr>
            <a:endParaRPr lang="en-US" dirty="0" smtClean="0">
              <a:latin typeface="Calibri" panose="020F0502020204030204" pitchFamily="34" charset="0"/>
              <a:cs typeface="Calibri" panose="020F0502020204030204" pitchFamily="34" charset="0"/>
            </a:endParaRPr>
          </a:p>
          <a:p>
            <a:pPr marL="114300" indent="0">
              <a:buNone/>
            </a:pPr>
            <a:endParaRPr lang="en-US" dirty="0">
              <a:latin typeface="Calibri" panose="020F0502020204030204" pitchFamily="34" charset="0"/>
              <a:cs typeface="Calibri" panose="020F0502020204030204" pitchFamily="34" charset="0"/>
            </a:endParaRPr>
          </a:p>
          <a:p>
            <a:pPr marL="114300" indent="0">
              <a:buNone/>
            </a:pPr>
            <a:endParaRPr lang="en-US" dirty="0" smtClean="0">
              <a:latin typeface="Calibri" panose="020F0502020204030204" pitchFamily="34" charset="0"/>
              <a:cs typeface="Calibri" panose="020F0502020204030204" pitchFamily="34" charset="0"/>
            </a:endParaRPr>
          </a:p>
          <a:p>
            <a:pPr marL="114300" indent="0">
              <a:buNone/>
            </a:pPr>
            <a:endParaRPr lang="en-US" dirty="0">
              <a:latin typeface="Calibri" panose="020F0502020204030204" pitchFamily="34" charset="0"/>
              <a:cs typeface="Calibri" panose="020F0502020204030204" pitchFamily="34" charset="0"/>
            </a:endParaRPr>
          </a:p>
          <a:p>
            <a:pPr marL="114300" indent="0">
              <a:buNone/>
            </a:pPr>
            <a:endParaRPr lang="en-US" dirty="0" smtClean="0">
              <a:latin typeface="Calibri" panose="020F0502020204030204" pitchFamily="34" charset="0"/>
              <a:cs typeface="Calibri" panose="020F0502020204030204" pitchFamily="34" charset="0"/>
            </a:endParaRPr>
          </a:p>
          <a:p>
            <a:pPr marL="114300" indent="0">
              <a:buNone/>
            </a:pPr>
            <a:endParaRPr lang="en-US" i="1" dirty="0" smtClean="0">
              <a:solidFill>
                <a:schemeClr val="accent2">
                  <a:lumMod val="50000"/>
                </a:schemeClr>
              </a:solidFill>
            </a:endParaRPr>
          </a:p>
          <a:p>
            <a:pPr marL="114300" indent="0">
              <a:buNone/>
            </a:pPr>
            <a:endParaRPr lang="en-US" i="1" dirty="0">
              <a:solidFill>
                <a:schemeClr val="accent2">
                  <a:lumMod val="50000"/>
                </a:schemeClr>
              </a:solidFill>
            </a:endParaRPr>
          </a:p>
          <a:p>
            <a:pPr marL="114300" indent="0">
              <a:buNone/>
            </a:pPr>
            <a:endParaRPr lang="en-US" i="1" dirty="0" smtClean="0">
              <a:solidFill>
                <a:schemeClr val="accent2">
                  <a:lumMod val="50000"/>
                </a:schemeClr>
              </a:solidFill>
            </a:endParaRPr>
          </a:p>
          <a:p>
            <a:pPr marL="114300" indent="0">
              <a:buNone/>
            </a:pPr>
            <a:endParaRPr lang="en-US" i="1" dirty="0">
              <a:solidFill>
                <a:schemeClr val="accent2">
                  <a:lumMod val="50000"/>
                </a:schemeClr>
              </a:solidFill>
            </a:endParaRPr>
          </a:p>
          <a:p>
            <a:pPr marL="114300" indent="0">
              <a:buNone/>
            </a:pPr>
            <a:endParaRPr lang="en-US" i="1" dirty="0" smtClean="0">
              <a:solidFill>
                <a:schemeClr val="accent2">
                  <a:lumMod val="50000"/>
                </a:schemeClr>
              </a:solidFill>
            </a:endParaRPr>
          </a:p>
          <a:p>
            <a:pPr marL="114300" indent="0">
              <a:buNone/>
            </a:pPr>
            <a:endParaRPr lang="en-US" i="1" dirty="0" smtClean="0">
              <a:solidFill>
                <a:schemeClr val="accent2">
                  <a:lumMod val="50000"/>
                </a:schemeClr>
              </a:solidFill>
            </a:endParaRPr>
          </a:p>
          <a:p>
            <a:pPr marL="114300" indent="0">
              <a:buNone/>
            </a:pPr>
            <a:endParaRPr lang="en-US" dirty="0" smtClean="0">
              <a:solidFill>
                <a:schemeClr val="tx1"/>
              </a:solidFill>
            </a:endParaRPr>
          </a:p>
          <a:p>
            <a:pPr marL="114300" indent="0">
              <a:buNone/>
            </a:pPr>
            <a:endParaRPr lang="en-US" dirty="0" smtClean="0">
              <a:solidFill>
                <a:schemeClr val="accent6">
                  <a:lumMod val="10000"/>
                </a:schemeClr>
              </a:solidFill>
            </a:endParaRPr>
          </a:p>
          <a:p>
            <a:pPr marL="114300" indent="0">
              <a:buNone/>
            </a:pPr>
            <a:endParaRPr lang="en-GB" dirty="0">
              <a:solidFill>
                <a:schemeClr val="accent6">
                  <a:lumMod val="10000"/>
                </a:schemeClr>
              </a:solidFill>
            </a:endParaRPr>
          </a:p>
        </p:txBody>
      </p:sp>
      <p:sp>
        <p:nvSpPr>
          <p:cNvPr id="7" name="TextBox 6"/>
          <p:cNvSpPr txBox="1"/>
          <p:nvPr/>
        </p:nvSpPr>
        <p:spPr>
          <a:xfrm>
            <a:off x="190402" y="1196125"/>
            <a:ext cx="11804832" cy="1415772"/>
          </a:xfrm>
          <a:prstGeom prst="rect">
            <a:avLst/>
          </a:prstGeom>
          <a:noFill/>
        </p:spPr>
        <p:txBody>
          <a:bodyPr wrap="square" rtlCol="0">
            <a:spAutoFit/>
          </a:bodyPr>
          <a:lstStyle/>
          <a:p>
            <a:pPr marL="114300" indent="0">
              <a:buNone/>
            </a:pPr>
            <a:r>
              <a:rPr lang="en-US" sz="3400" dirty="0" smtClean="0">
                <a:solidFill>
                  <a:schemeClr val="accent6">
                    <a:lumMod val="10000"/>
                  </a:schemeClr>
                </a:solidFill>
                <a:latin typeface="Calibri" panose="020F0502020204030204" pitchFamily="34" charset="0"/>
                <a:cs typeface="Calibri" panose="020F0502020204030204" pitchFamily="34" charset="0"/>
              </a:rPr>
              <a:t>Basic Syntax:</a:t>
            </a:r>
          </a:p>
          <a:p>
            <a:pPr marL="114300" indent="0">
              <a:buNone/>
            </a:pPr>
            <a:r>
              <a:rPr lang="en-US" sz="3400" dirty="0" smtClean="0">
                <a:solidFill>
                  <a:schemeClr val="tx1"/>
                </a:solidFill>
              </a:rPr>
              <a:t>SELECT * FROM </a:t>
            </a:r>
            <a:r>
              <a:rPr lang="en-US" sz="3400" b="1" i="1" dirty="0" err="1" smtClean="0">
                <a:solidFill>
                  <a:schemeClr val="accent2">
                    <a:lumMod val="50000"/>
                  </a:schemeClr>
                </a:solidFill>
              </a:rPr>
              <a:t>table_name</a:t>
            </a:r>
            <a:endParaRPr lang="en-US" sz="3400" b="1" i="1" dirty="0" smtClean="0">
              <a:solidFill>
                <a:schemeClr val="accent2">
                  <a:lumMod val="50000"/>
                </a:schemeClr>
              </a:solidFill>
            </a:endParaRPr>
          </a:p>
          <a:p>
            <a:pPr marL="114300" indent="0">
              <a:buNone/>
            </a:pPr>
            <a:r>
              <a:rPr lang="en-US" b="1" dirty="0" smtClean="0">
                <a:solidFill>
                  <a:schemeClr val="tx2">
                    <a:lumMod val="50000"/>
                  </a:schemeClr>
                </a:solidFill>
              </a:rPr>
              <a:t>Note: Asterisk character * means get all fields/columns</a:t>
            </a:r>
            <a:endParaRPr lang="en-US" dirty="0" smtClean="0">
              <a:solidFill>
                <a:schemeClr val="tx2">
                  <a:lumMod val="50000"/>
                </a:schemeClr>
              </a:solidFill>
            </a:endParaRPr>
          </a:p>
        </p:txBody>
      </p:sp>
      <p:sp>
        <p:nvSpPr>
          <p:cNvPr id="8" name="TextBox 7"/>
          <p:cNvSpPr txBox="1"/>
          <p:nvPr/>
        </p:nvSpPr>
        <p:spPr>
          <a:xfrm>
            <a:off x="190402" y="2832790"/>
            <a:ext cx="11804832" cy="1200329"/>
          </a:xfrm>
          <a:prstGeom prst="rect">
            <a:avLst/>
          </a:prstGeom>
          <a:noFill/>
        </p:spPr>
        <p:txBody>
          <a:bodyPr wrap="square" rtlCol="0">
            <a:spAutoFit/>
          </a:bodyPr>
          <a:lstStyle/>
          <a:p>
            <a:pPr marL="114300" indent="0">
              <a:buNone/>
            </a:pPr>
            <a:r>
              <a:rPr lang="en-US" sz="3600" dirty="0" smtClean="0">
                <a:solidFill>
                  <a:schemeClr val="accent6">
                    <a:lumMod val="10000"/>
                  </a:schemeClr>
                </a:solidFill>
                <a:latin typeface="Calibri" panose="020F0502020204030204" pitchFamily="34" charset="0"/>
                <a:cs typeface="Calibri" panose="020F0502020204030204" pitchFamily="34" charset="0"/>
              </a:rPr>
              <a:t>Specify column(field) names:</a:t>
            </a:r>
          </a:p>
          <a:p>
            <a:pPr marL="114300" indent="0">
              <a:buNone/>
            </a:pPr>
            <a:r>
              <a:rPr lang="en-US" sz="3600" dirty="0" smtClean="0">
                <a:solidFill>
                  <a:schemeClr val="tx1"/>
                </a:solidFill>
              </a:rPr>
              <a:t>SELECT </a:t>
            </a:r>
            <a:r>
              <a:rPr lang="en-US" sz="3600" i="1" dirty="0" smtClean="0">
                <a:solidFill>
                  <a:schemeClr val="accent3">
                    <a:lumMod val="50000"/>
                  </a:schemeClr>
                </a:solidFill>
              </a:rPr>
              <a:t>column_1</a:t>
            </a:r>
            <a:r>
              <a:rPr lang="en-US" sz="3600" dirty="0" smtClean="0">
                <a:solidFill>
                  <a:schemeClr val="tx1"/>
                </a:solidFill>
              </a:rPr>
              <a:t>,</a:t>
            </a:r>
            <a:r>
              <a:rPr lang="en-US" sz="3600" i="1" dirty="0" smtClean="0">
                <a:solidFill>
                  <a:schemeClr val="accent3">
                    <a:lumMod val="50000"/>
                  </a:schemeClr>
                </a:solidFill>
              </a:rPr>
              <a:t>column_2</a:t>
            </a:r>
            <a:r>
              <a:rPr lang="en-US" sz="3600" dirty="0" smtClean="0">
                <a:solidFill>
                  <a:schemeClr val="accent3">
                    <a:lumMod val="50000"/>
                  </a:schemeClr>
                </a:solidFill>
              </a:rPr>
              <a:t>,….</a:t>
            </a:r>
            <a:r>
              <a:rPr lang="en-US" sz="3600" dirty="0" smtClean="0">
                <a:solidFill>
                  <a:schemeClr val="tx1"/>
                </a:solidFill>
              </a:rPr>
              <a:t> FROM </a:t>
            </a:r>
            <a:r>
              <a:rPr lang="en-US" sz="3600" b="1" i="1" dirty="0" err="1" smtClean="0">
                <a:solidFill>
                  <a:schemeClr val="accent2">
                    <a:lumMod val="50000"/>
                  </a:schemeClr>
                </a:solidFill>
              </a:rPr>
              <a:t>table_name</a:t>
            </a:r>
            <a:r>
              <a:rPr lang="en-US" sz="3600" i="1" dirty="0" smtClean="0">
                <a:solidFill>
                  <a:schemeClr val="accent2">
                    <a:lumMod val="50000"/>
                  </a:schemeClr>
                </a:solidFill>
              </a:rPr>
              <a:t> </a:t>
            </a:r>
          </a:p>
        </p:txBody>
      </p:sp>
      <p:sp>
        <p:nvSpPr>
          <p:cNvPr id="9" name="TextBox 8"/>
          <p:cNvSpPr txBox="1"/>
          <p:nvPr/>
        </p:nvSpPr>
        <p:spPr>
          <a:xfrm>
            <a:off x="203666" y="4426365"/>
            <a:ext cx="11791568" cy="1754326"/>
          </a:xfrm>
          <a:prstGeom prst="rect">
            <a:avLst/>
          </a:prstGeom>
          <a:noFill/>
        </p:spPr>
        <p:txBody>
          <a:bodyPr wrap="square" rtlCol="0">
            <a:spAutoFit/>
          </a:bodyPr>
          <a:lstStyle/>
          <a:p>
            <a:pPr marL="114300" indent="0">
              <a:buNone/>
            </a:pPr>
            <a:r>
              <a:rPr lang="en-US" sz="3600" dirty="0" smtClean="0">
                <a:solidFill>
                  <a:schemeClr val="accent6">
                    <a:lumMod val="10000"/>
                  </a:schemeClr>
                </a:solidFill>
                <a:latin typeface="Calibri" panose="020F0502020204030204" pitchFamily="34" charset="0"/>
                <a:cs typeface="Calibri" panose="020F0502020204030204" pitchFamily="34" charset="0"/>
              </a:rPr>
              <a:t>Add condition (where clause):</a:t>
            </a:r>
          </a:p>
          <a:p>
            <a:pPr marL="114300" indent="0">
              <a:buNone/>
            </a:pPr>
            <a:r>
              <a:rPr lang="en-US" sz="3600" dirty="0" smtClean="0">
                <a:solidFill>
                  <a:schemeClr val="tx1"/>
                </a:solidFill>
              </a:rPr>
              <a:t>SELECT </a:t>
            </a:r>
            <a:r>
              <a:rPr lang="en-US" sz="3600" i="1" dirty="0" smtClean="0">
                <a:solidFill>
                  <a:schemeClr val="accent3">
                    <a:lumMod val="50000"/>
                  </a:schemeClr>
                </a:solidFill>
              </a:rPr>
              <a:t>column_1</a:t>
            </a:r>
            <a:r>
              <a:rPr lang="en-US" sz="3600" dirty="0" smtClean="0">
                <a:solidFill>
                  <a:schemeClr val="tx1"/>
                </a:solidFill>
              </a:rPr>
              <a:t>,</a:t>
            </a:r>
            <a:r>
              <a:rPr lang="en-US" sz="3600" i="1" dirty="0" smtClean="0">
                <a:solidFill>
                  <a:schemeClr val="accent3">
                    <a:lumMod val="50000"/>
                  </a:schemeClr>
                </a:solidFill>
              </a:rPr>
              <a:t>column_2</a:t>
            </a:r>
            <a:r>
              <a:rPr lang="en-US" sz="3600" dirty="0" smtClean="0">
                <a:solidFill>
                  <a:schemeClr val="accent3">
                    <a:lumMod val="50000"/>
                  </a:schemeClr>
                </a:solidFill>
              </a:rPr>
              <a:t>,….</a:t>
            </a:r>
            <a:r>
              <a:rPr lang="en-US" sz="3600" dirty="0" smtClean="0">
                <a:solidFill>
                  <a:schemeClr val="tx1"/>
                </a:solidFill>
              </a:rPr>
              <a:t> FROM </a:t>
            </a:r>
            <a:r>
              <a:rPr lang="en-US" sz="3600" b="1" i="1" dirty="0" err="1" smtClean="0">
                <a:solidFill>
                  <a:schemeClr val="accent2">
                    <a:lumMod val="50000"/>
                  </a:schemeClr>
                </a:solidFill>
              </a:rPr>
              <a:t>table_name</a:t>
            </a:r>
            <a:r>
              <a:rPr lang="en-US" sz="3600" b="1" i="1" dirty="0" smtClean="0">
                <a:solidFill>
                  <a:schemeClr val="accent2">
                    <a:lumMod val="50000"/>
                  </a:schemeClr>
                </a:solidFill>
              </a:rPr>
              <a:t> </a:t>
            </a:r>
            <a:r>
              <a:rPr lang="en-US" sz="3600" dirty="0" smtClean="0"/>
              <a:t>WHERE </a:t>
            </a:r>
            <a:r>
              <a:rPr lang="en-US" sz="3600" i="1" dirty="0" smtClean="0">
                <a:solidFill>
                  <a:srgbClr val="FFC000"/>
                </a:solidFill>
              </a:rPr>
              <a:t>expression</a:t>
            </a:r>
          </a:p>
        </p:txBody>
      </p:sp>
    </p:spTree>
    <p:extLst>
      <p:ext uri="{BB962C8B-B14F-4D97-AF65-F5344CB8AC3E}">
        <p14:creationId xmlns:p14="http://schemas.microsoft.com/office/powerpoint/2010/main" val="4006319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027584" y="983404"/>
            <a:ext cx="9967650" cy="5722637"/>
          </a:xfrm>
        </p:spPr>
        <p:txBody>
          <a:bodyPr/>
          <a:lstStyle/>
          <a:p>
            <a:r>
              <a:rPr lang="en-GB" dirty="0"/>
              <a:t>Using WHERE to </a:t>
            </a:r>
            <a:r>
              <a:rPr lang="en-GB" dirty="0" smtClean="0"/>
              <a:t>get </a:t>
            </a:r>
            <a:r>
              <a:rPr lang="en-GB" dirty="0"/>
              <a:t>a </a:t>
            </a:r>
            <a:r>
              <a:rPr lang="en-GB" dirty="0" smtClean="0"/>
              <a:t>range </a:t>
            </a:r>
            <a:r>
              <a:rPr lang="en-GB" dirty="0"/>
              <a:t>of v</a:t>
            </a:r>
            <a:r>
              <a:rPr lang="en-GB" dirty="0" smtClean="0"/>
              <a:t>alues or filter results</a:t>
            </a:r>
          </a:p>
          <a:p>
            <a:r>
              <a:rPr lang="en-US" dirty="0"/>
              <a:t>Comparison operators in WHERE clause:</a:t>
            </a:r>
          </a:p>
          <a:p>
            <a:pPr marL="12828" indent="0">
              <a:buNone/>
            </a:pPr>
            <a:r>
              <a:rPr lang="en-US" dirty="0"/>
              <a:t>    </a:t>
            </a:r>
            <a:r>
              <a:rPr lang="en-US" dirty="0">
                <a:solidFill>
                  <a:schemeClr val="accent6">
                    <a:lumMod val="10000"/>
                  </a:schemeClr>
                </a:solidFill>
              </a:rPr>
              <a:t>= , &lt; , &gt; , &gt;= , &lt;= , &lt;&gt;, </a:t>
            </a:r>
            <a:r>
              <a:rPr lang="en-US" dirty="0" smtClean="0">
                <a:solidFill>
                  <a:schemeClr val="accent6">
                    <a:lumMod val="10000"/>
                  </a:schemeClr>
                </a:solidFill>
              </a:rPr>
              <a:t>!=</a:t>
            </a:r>
            <a:endParaRPr lang="en-GB" dirty="0" smtClean="0"/>
          </a:p>
          <a:p>
            <a:r>
              <a:rPr lang="en-US" dirty="0" smtClean="0"/>
              <a:t>Multiple WHERE conditions</a:t>
            </a:r>
          </a:p>
          <a:p>
            <a:pPr marL="12828" indent="0">
              <a:buNone/>
            </a:pPr>
            <a:r>
              <a:rPr lang="en-US" dirty="0" smtClean="0"/>
              <a:t>	- AND operator, OR operator; </a:t>
            </a:r>
          </a:p>
          <a:p>
            <a:r>
              <a:rPr lang="en-US" dirty="0"/>
              <a:t>Combining AND &amp; OR </a:t>
            </a:r>
            <a:r>
              <a:rPr lang="en-US" dirty="0" smtClean="0"/>
              <a:t>operators</a:t>
            </a:r>
          </a:p>
          <a:p>
            <a:r>
              <a:rPr lang="en-US" dirty="0" smtClean="0"/>
              <a:t>Example</a:t>
            </a:r>
          </a:p>
          <a:p>
            <a:pPr marL="12828" indent="0">
              <a:buNone/>
            </a:pPr>
            <a:r>
              <a:rPr lang="en-GB" sz="1800" b="1" dirty="0"/>
              <a:t>SELECT</a:t>
            </a:r>
            <a:r>
              <a:rPr lang="en-GB" sz="1800" dirty="0"/>
              <a:t> </a:t>
            </a:r>
            <a:r>
              <a:rPr lang="en-GB" sz="1800" dirty="0">
                <a:solidFill>
                  <a:schemeClr val="accent3">
                    <a:lumMod val="75000"/>
                  </a:schemeClr>
                </a:solidFill>
              </a:rPr>
              <a:t>`</a:t>
            </a:r>
            <a:r>
              <a:rPr lang="en-GB" sz="1800" dirty="0" err="1">
                <a:solidFill>
                  <a:schemeClr val="accent3">
                    <a:lumMod val="75000"/>
                  </a:schemeClr>
                </a:solidFill>
              </a:rPr>
              <a:t>recipe_name</a:t>
            </a:r>
            <a:r>
              <a:rPr lang="en-GB" sz="1800" dirty="0">
                <a:solidFill>
                  <a:schemeClr val="accent3">
                    <a:lumMod val="75000"/>
                  </a:schemeClr>
                </a:solidFill>
              </a:rPr>
              <a:t>`</a:t>
            </a:r>
            <a:r>
              <a:rPr lang="en-GB" sz="1800" dirty="0">
                <a:solidFill>
                  <a:schemeClr val="bg2"/>
                </a:solidFill>
              </a:rPr>
              <a:t>, </a:t>
            </a:r>
            <a:r>
              <a:rPr lang="en-GB" sz="1800" dirty="0">
                <a:solidFill>
                  <a:schemeClr val="accent3">
                    <a:lumMod val="75000"/>
                  </a:schemeClr>
                </a:solidFill>
              </a:rPr>
              <a:t>`</a:t>
            </a:r>
            <a:r>
              <a:rPr lang="en-GB" sz="1800" dirty="0" err="1">
                <a:solidFill>
                  <a:schemeClr val="accent3">
                    <a:lumMod val="75000"/>
                  </a:schemeClr>
                </a:solidFill>
              </a:rPr>
              <a:t>prep_time</a:t>
            </a:r>
            <a:r>
              <a:rPr lang="en-GB" sz="1800" dirty="0">
                <a:solidFill>
                  <a:schemeClr val="accent3">
                    <a:lumMod val="75000"/>
                  </a:schemeClr>
                </a:solidFill>
              </a:rPr>
              <a:t>`  </a:t>
            </a:r>
            <a:r>
              <a:rPr lang="en-GB" sz="1800" b="1" dirty="0"/>
              <a:t>FROM</a:t>
            </a:r>
            <a:r>
              <a:rPr lang="en-GB" sz="1800" dirty="0"/>
              <a:t> </a:t>
            </a:r>
            <a:r>
              <a:rPr lang="en-GB" sz="1800" dirty="0">
                <a:solidFill>
                  <a:schemeClr val="accent2">
                    <a:lumMod val="50000"/>
                  </a:schemeClr>
                </a:solidFill>
              </a:rPr>
              <a:t>`recipes` </a:t>
            </a:r>
            <a:r>
              <a:rPr lang="en-GB" sz="1800" b="1" dirty="0"/>
              <a:t>WHERE</a:t>
            </a:r>
            <a:r>
              <a:rPr lang="en-GB" sz="1800" dirty="0"/>
              <a:t> </a:t>
            </a:r>
            <a:r>
              <a:rPr lang="en-GB" sz="1800" dirty="0">
                <a:solidFill>
                  <a:srgbClr val="00B0F0"/>
                </a:solidFill>
              </a:rPr>
              <a:t>`</a:t>
            </a:r>
            <a:r>
              <a:rPr lang="en-GB" sz="1800" dirty="0" err="1" smtClean="0">
                <a:solidFill>
                  <a:srgbClr val="00B0F0"/>
                </a:solidFill>
              </a:rPr>
              <a:t>date_deleted</a:t>
            </a:r>
            <a:r>
              <a:rPr lang="en-GB" sz="1800" dirty="0" smtClean="0">
                <a:solidFill>
                  <a:srgbClr val="00B0F0"/>
                </a:solidFill>
              </a:rPr>
              <a:t>`</a:t>
            </a:r>
            <a:r>
              <a:rPr lang="en-GB" sz="1800" dirty="0" smtClean="0"/>
              <a:t> </a:t>
            </a:r>
            <a:r>
              <a:rPr lang="en-GB" sz="1800" b="1" dirty="0" smtClean="0">
                <a:solidFill>
                  <a:srgbClr val="7030A0"/>
                </a:solidFill>
              </a:rPr>
              <a:t>IS</a:t>
            </a:r>
            <a:r>
              <a:rPr lang="en-GB" sz="1800" dirty="0" smtClean="0"/>
              <a:t> </a:t>
            </a:r>
            <a:r>
              <a:rPr lang="en-GB" sz="1800" dirty="0">
                <a:solidFill>
                  <a:srgbClr val="FFC000"/>
                </a:solidFill>
              </a:rPr>
              <a:t>NULL</a:t>
            </a:r>
            <a:r>
              <a:rPr lang="en-GB" sz="1800" dirty="0"/>
              <a:t> </a:t>
            </a:r>
            <a:r>
              <a:rPr lang="en-GB" sz="1800" b="1" dirty="0" smtClean="0">
                <a:solidFill>
                  <a:srgbClr val="7030A0"/>
                </a:solidFill>
              </a:rPr>
              <a:t>AND</a:t>
            </a:r>
            <a:r>
              <a:rPr lang="en-GB" sz="1800" dirty="0" smtClean="0"/>
              <a:t> (</a:t>
            </a:r>
            <a:r>
              <a:rPr lang="en-GB" sz="1800" dirty="0" smtClean="0">
                <a:solidFill>
                  <a:srgbClr val="00B0F0"/>
                </a:solidFill>
              </a:rPr>
              <a:t>`</a:t>
            </a:r>
            <a:r>
              <a:rPr lang="en-GB" sz="1800" dirty="0" err="1" smtClean="0">
                <a:solidFill>
                  <a:srgbClr val="00B0F0"/>
                </a:solidFill>
              </a:rPr>
              <a:t>recipe_name</a:t>
            </a:r>
            <a:r>
              <a:rPr lang="en-GB" sz="1800" dirty="0" smtClean="0">
                <a:solidFill>
                  <a:srgbClr val="00B0F0"/>
                </a:solidFill>
              </a:rPr>
              <a:t>`</a:t>
            </a:r>
            <a:r>
              <a:rPr lang="en-GB" sz="1800" dirty="0" smtClean="0"/>
              <a:t> </a:t>
            </a:r>
            <a:r>
              <a:rPr lang="en-GB" sz="1800" dirty="0" smtClean="0">
                <a:solidFill>
                  <a:srgbClr val="7030A0"/>
                </a:solidFill>
              </a:rPr>
              <a:t>=</a:t>
            </a:r>
            <a:r>
              <a:rPr lang="en-GB" sz="1800" dirty="0" smtClean="0"/>
              <a:t> </a:t>
            </a:r>
            <a:r>
              <a:rPr lang="en-GB" sz="1800" dirty="0">
                <a:solidFill>
                  <a:srgbClr val="FFC000"/>
                </a:solidFill>
              </a:rPr>
              <a:t>'Mexican Sandwich' </a:t>
            </a:r>
            <a:r>
              <a:rPr lang="en-GB" sz="1800" b="1" dirty="0">
                <a:solidFill>
                  <a:srgbClr val="7030A0"/>
                </a:solidFill>
              </a:rPr>
              <a:t>OR</a:t>
            </a:r>
            <a:r>
              <a:rPr lang="en-GB" sz="1800" dirty="0"/>
              <a:t> </a:t>
            </a:r>
            <a:r>
              <a:rPr lang="en-GB" sz="1800" dirty="0">
                <a:solidFill>
                  <a:srgbClr val="00B0F0"/>
                </a:solidFill>
              </a:rPr>
              <a:t>`</a:t>
            </a:r>
            <a:r>
              <a:rPr lang="en-GB" sz="1800" dirty="0" err="1">
                <a:solidFill>
                  <a:srgbClr val="00B0F0"/>
                </a:solidFill>
              </a:rPr>
              <a:t>recipe_name</a:t>
            </a:r>
            <a:r>
              <a:rPr lang="en-GB" sz="1800" dirty="0">
                <a:solidFill>
                  <a:srgbClr val="00B0F0"/>
                </a:solidFill>
              </a:rPr>
              <a:t>`</a:t>
            </a:r>
            <a:r>
              <a:rPr lang="en-GB" sz="1800" dirty="0" smtClean="0">
                <a:solidFill>
                  <a:srgbClr val="7030A0"/>
                </a:solidFill>
              </a:rPr>
              <a:t>=</a:t>
            </a:r>
            <a:r>
              <a:rPr lang="en-GB" sz="1800" dirty="0" smtClean="0"/>
              <a:t> </a:t>
            </a:r>
            <a:r>
              <a:rPr lang="en-GB" sz="1800" dirty="0">
                <a:solidFill>
                  <a:srgbClr val="FFC000"/>
                </a:solidFill>
              </a:rPr>
              <a:t>'Spring Rolls'</a:t>
            </a:r>
            <a:r>
              <a:rPr lang="en-GB" sz="1800" dirty="0"/>
              <a:t>)</a:t>
            </a:r>
            <a:endParaRPr lang="en-US" sz="1800" dirty="0" smtClean="0"/>
          </a:p>
          <a:p>
            <a:pPr marL="12828" indent="0">
              <a:buNone/>
            </a:pPr>
            <a:endParaRPr lang="en-US" dirty="0" smtClean="0"/>
          </a:p>
          <a:p>
            <a:endParaRPr lang="en-US" dirty="0" smtClean="0"/>
          </a:p>
          <a:p>
            <a:pPr marL="12828" indent="0">
              <a:buNone/>
            </a:pPr>
            <a:endParaRPr lang="en-US" dirty="0" smtClean="0"/>
          </a:p>
          <a:p>
            <a:pPr marL="12828" indent="0">
              <a:buNone/>
            </a:pPr>
            <a:endParaRPr lang="en-US" dirty="0"/>
          </a:p>
          <a:p>
            <a:pPr marL="12828" indent="0">
              <a:buNone/>
            </a:pPr>
            <a:endParaRPr lang="en-GB" dirty="0"/>
          </a:p>
        </p:txBody>
      </p:sp>
      <p:sp>
        <p:nvSpPr>
          <p:cNvPr id="3" name="Title 2"/>
          <p:cNvSpPr>
            <a:spLocks noGrp="1"/>
          </p:cNvSpPr>
          <p:nvPr>
            <p:ph type="title"/>
          </p:nvPr>
        </p:nvSpPr>
        <p:spPr/>
        <p:txBody>
          <a:bodyPr/>
          <a:lstStyle/>
          <a:p>
            <a:r>
              <a:rPr lang="en-US" dirty="0" smtClean="0"/>
              <a:t>Notes</a:t>
            </a:r>
            <a:endParaRPr lang="en-GB"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smtClean="0">
                <a:ln>
                  <a:noFill/>
                </a:ln>
                <a:solidFill>
                  <a:srgbClr val="474A8A"/>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1000" b="0" i="0" u="none" strike="noStrike" kern="0" cap="none" spc="0" normalizeH="0" baseline="0" noProof="0">
              <a:ln>
                <a:noFill/>
              </a:ln>
              <a:solidFill>
                <a:srgbClr val="474A8A"/>
              </a:solidFill>
              <a:effectLst/>
              <a:uLnTx/>
              <a:uFillTx/>
              <a:latin typeface="Calibri"/>
              <a:cs typeface="Calibri"/>
              <a:sym typeface="Calibri"/>
            </a:endParaRPr>
          </a:p>
        </p:txBody>
      </p:sp>
    </p:spTree>
    <p:extLst>
      <p:ext uri="{BB962C8B-B14F-4D97-AF65-F5344CB8AC3E}">
        <p14:creationId xmlns:p14="http://schemas.microsoft.com/office/powerpoint/2010/main" val="183448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3. </a:t>
            </a:r>
            <a:r>
              <a:rPr lang="en-US" dirty="0" smtClean="0">
                <a:solidFill>
                  <a:srgbClr val="FF0000"/>
                </a:solidFill>
              </a:rPr>
              <a:t>U</a:t>
            </a:r>
            <a:r>
              <a:rPr lang="en-US" dirty="0" smtClean="0"/>
              <a:t>pdate record or records</a:t>
            </a:r>
            <a:endParaRPr lang="en-GB"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smtClean="0">
                <a:ln>
                  <a:noFill/>
                </a:ln>
                <a:solidFill>
                  <a:srgbClr val="474A8A"/>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5" name="TextBox 4"/>
          <p:cNvSpPr txBox="1"/>
          <p:nvPr/>
        </p:nvSpPr>
        <p:spPr>
          <a:xfrm>
            <a:off x="190405" y="1424725"/>
            <a:ext cx="11804829" cy="2677656"/>
          </a:xfrm>
          <a:prstGeom prst="rect">
            <a:avLst/>
          </a:prstGeom>
          <a:noFill/>
        </p:spPr>
        <p:txBody>
          <a:bodyPr wrap="square" rtlCol="0">
            <a:spAutoFit/>
          </a:bodyPr>
          <a:lstStyle/>
          <a:p>
            <a:pPr marL="114300" indent="0">
              <a:buNone/>
            </a:pPr>
            <a:r>
              <a:rPr lang="en-US" sz="3400" dirty="0" smtClean="0">
                <a:solidFill>
                  <a:schemeClr val="accent6">
                    <a:lumMod val="10000"/>
                  </a:schemeClr>
                </a:solidFill>
                <a:latin typeface="Calibri" panose="020F0502020204030204" pitchFamily="34" charset="0"/>
                <a:cs typeface="Calibri" panose="020F0502020204030204" pitchFamily="34" charset="0"/>
              </a:rPr>
              <a:t>Syntax:</a:t>
            </a:r>
          </a:p>
          <a:p>
            <a:pPr marL="114300" indent="0">
              <a:buNone/>
            </a:pPr>
            <a:r>
              <a:rPr lang="en-US" sz="3400" dirty="0" smtClean="0">
                <a:solidFill>
                  <a:schemeClr val="tx1"/>
                </a:solidFill>
              </a:rPr>
              <a:t>UPDATE </a:t>
            </a:r>
            <a:r>
              <a:rPr lang="en-US" sz="3400" b="1" i="1" dirty="0" err="1" smtClean="0">
                <a:solidFill>
                  <a:schemeClr val="accent2">
                    <a:lumMod val="50000"/>
                  </a:schemeClr>
                </a:solidFill>
              </a:rPr>
              <a:t>table_name</a:t>
            </a:r>
            <a:r>
              <a:rPr lang="en-US" sz="3400" b="1" i="1" dirty="0" smtClean="0">
                <a:solidFill>
                  <a:schemeClr val="accent2">
                    <a:lumMod val="50000"/>
                  </a:schemeClr>
                </a:solidFill>
              </a:rPr>
              <a:t> </a:t>
            </a:r>
          </a:p>
          <a:p>
            <a:pPr marL="114300" indent="0">
              <a:buNone/>
            </a:pPr>
            <a:r>
              <a:rPr lang="en-US" sz="3400" dirty="0" smtClean="0"/>
              <a:t>SET </a:t>
            </a:r>
            <a:r>
              <a:rPr lang="en-US" sz="3200" i="1" dirty="0" smtClean="0">
                <a:solidFill>
                  <a:schemeClr val="accent3">
                    <a:lumMod val="50000"/>
                  </a:schemeClr>
                </a:solidFill>
              </a:rPr>
              <a:t>column_1 = </a:t>
            </a:r>
            <a:r>
              <a:rPr lang="en-US" sz="3200" i="1" dirty="0" smtClean="0">
                <a:solidFill>
                  <a:srgbClr val="7030A0"/>
                </a:solidFill>
              </a:rPr>
              <a:t>value_1</a:t>
            </a:r>
            <a:r>
              <a:rPr lang="en-US" sz="3200" dirty="0" smtClean="0">
                <a:solidFill>
                  <a:schemeClr val="tx1"/>
                </a:solidFill>
              </a:rPr>
              <a:t>, </a:t>
            </a:r>
            <a:r>
              <a:rPr lang="en-US" sz="3200" i="1" dirty="0" smtClean="0">
                <a:solidFill>
                  <a:schemeClr val="accent3">
                    <a:lumMod val="50000"/>
                  </a:schemeClr>
                </a:solidFill>
              </a:rPr>
              <a:t>column_2 = </a:t>
            </a:r>
            <a:r>
              <a:rPr lang="en-US" sz="3200" i="1" dirty="0" smtClean="0">
                <a:solidFill>
                  <a:srgbClr val="7030A0"/>
                </a:solidFill>
              </a:rPr>
              <a:t>value_2</a:t>
            </a:r>
            <a:r>
              <a:rPr lang="en-US" sz="3200" dirty="0" smtClean="0">
                <a:solidFill>
                  <a:schemeClr val="accent3">
                    <a:lumMod val="50000"/>
                  </a:schemeClr>
                </a:solidFill>
              </a:rPr>
              <a:t>, …. </a:t>
            </a:r>
          </a:p>
          <a:p>
            <a:pPr marL="114300"/>
            <a:r>
              <a:rPr lang="en-US" sz="3200" dirty="0" smtClean="0"/>
              <a:t>WHERE </a:t>
            </a:r>
            <a:r>
              <a:rPr lang="en-US" sz="3200" i="1" dirty="0" smtClean="0">
                <a:solidFill>
                  <a:srgbClr val="FFC000"/>
                </a:solidFill>
              </a:rPr>
              <a:t>expression</a:t>
            </a:r>
          </a:p>
          <a:p>
            <a:pPr marL="114300" indent="0">
              <a:buNone/>
            </a:pPr>
            <a:endParaRPr lang="en-US" sz="3400" b="1" i="1" dirty="0" smtClean="0">
              <a:solidFill>
                <a:schemeClr val="accent2">
                  <a:lumMod val="50000"/>
                </a:schemeClr>
              </a:solidFill>
            </a:endParaRPr>
          </a:p>
        </p:txBody>
      </p:sp>
      <p:sp>
        <p:nvSpPr>
          <p:cNvPr id="7" name="TextBox 6"/>
          <p:cNvSpPr txBox="1"/>
          <p:nvPr/>
        </p:nvSpPr>
        <p:spPr>
          <a:xfrm>
            <a:off x="190404" y="3586980"/>
            <a:ext cx="11804829" cy="307777"/>
          </a:xfrm>
          <a:prstGeom prst="rect">
            <a:avLst/>
          </a:prstGeom>
          <a:noFill/>
        </p:spPr>
        <p:txBody>
          <a:bodyPr wrap="square" rtlCol="0">
            <a:spAutoFit/>
          </a:bodyPr>
          <a:lstStyle/>
          <a:p>
            <a:pPr marL="114300" indent="0">
              <a:buNone/>
            </a:pPr>
            <a:r>
              <a:rPr lang="en-US" sz="1400" b="1" i="1" dirty="0" smtClean="0">
                <a:solidFill>
                  <a:srgbClr val="FF0000"/>
                </a:solidFill>
              </a:rPr>
              <a:t>*  Always use proper where clause or all rows will be updated !</a:t>
            </a:r>
          </a:p>
        </p:txBody>
      </p:sp>
      <p:sp>
        <p:nvSpPr>
          <p:cNvPr id="9" name="TextBox 8"/>
          <p:cNvSpPr txBox="1"/>
          <p:nvPr/>
        </p:nvSpPr>
        <p:spPr>
          <a:xfrm>
            <a:off x="190403" y="3894757"/>
            <a:ext cx="11804829" cy="307777"/>
          </a:xfrm>
          <a:prstGeom prst="rect">
            <a:avLst/>
          </a:prstGeom>
          <a:noFill/>
        </p:spPr>
        <p:txBody>
          <a:bodyPr wrap="square" rtlCol="0">
            <a:spAutoFit/>
          </a:bodyPr>
          <a:lstStyle/>
          <a:p>
            <a:pPr marL="114300" indent="0">
              <a:buNone/>
            </a:pPr>
            <a:r>
              <a:rPr lang="en-US" sz="1400" b="1" i="1" dirty="0" smtClean="0">
                <a:solidFill>
                  <a:srgbClr val="002060"/>
                </a:solidFill>
              </a:rPr>
              <a:t>* WHERE expression - </a:t>
            </a:r>
            <a:r>
              <a:rPr lang="en-GB" sz="1400" b="1" i="1" dirty="0" smtClean="0">
                <a:solidFill>
                  <a:srgbClr val="002060"/>
                </a:solidFill>
              </a:rPr>
              <a:t>the same rules applies as in</a:t>
            </a:r>
            <a:r>
              <a:rPr lang="en-US" sz="1400" b="1" i="1" dirty="0" smtClean="0">
                <a:solidFill>
                  <a:srgbClr val="002060"/>
                </a:solidFill>
              </a:rPr>
              <a:t> previous slide</a:t>
            </a:r>
          </a:p>
        </p:txBody>
      </p:sp>
      <p:sp>
        <p:nvSpPr>
          <p:cNvPr id="10" name="TextBox 9"/>
          <p:cNvSpPr txBox="1"/>
          <p:nvPr/>
        </p:nvSpPr>
        <p:spPr>
          <a:xfrm>
            <a:off x="190403" y="4333463"/>
            <a:ext cx="11804829" cy="1723549"/>
          </a:xfrm>
          <a:prstGeom prst="rect">
            <a:avLst/>
          </a:prstGeom>
          <a:noFill/>
        </p:spPr>
        <p:txBody>
          <a:bodyPr wrap="square" rtlCol="0">
            <a:spAutoFit/>
          </a:bodyPr>
          <a:lstStyle/>
          <a:p>
            <a:pPr marL="114300" indent="0">
              <a:buNone/>
            </a:pPr>
            <a:r>
              <a:rPr lang="en-US" sz="3400" dirty="0" smtClean="0">
                <a:solidFill>
                  <a:schemeClr val="accent6">
                    <a:lumMod val="10000"/>
                  </a:schemeClr>
                </a:solidFill>
                <a:latin typeface="Calibri" panose="020F0502020204030204" pitchFamily="34" charset="0"/>
                <a:cs typeface="Calibri" panose="020F0502020204030204" pitchFamily="34" charset="0"/>
              </a:rPr>
              <a:t>Example:</a:t>
            </a:r>
          </a:p>
          <a:p>
            <a:pPr marL="114300" indent="0">
              <a:buNone/>
            </a:pPr>
            <a:r>
              <a:rPr lang="en-GB" sz="2400" dirty="0" smtClean="0"/>
              <a:t>UPDATE `</a:t>
            </a:r>
            <a:r>
              <a:rPr lang="en-GB" sz="2400" dirty="0" smtClean="0">
                <a:solidFill>
                  <a:schemeClr val="accent2">
                    <a:lumMod val="50000"/>
                  </a:schemeClr>
                </a:solidFill>
              </a:rPr>
              <a:t>recipes</a:t>
            </a:r>
            <a:r>
              <a:rPr lang="en-GB" sz="2400" dirty="0" smtClean="0"/>
              <a:t>` SET `</a:t>
            </a:r>
            <a:r>
              <a:rPr lang="en-GB" sz="2400" dirty="0" err="1" smtClean="0">
                <a:solidFill>
                  <a:srgbClr val="0070C0"/>
                </a:solidFill>
              </a:rPr>
              <a:t>prep_time</a:t>
            </a:r>
            <a:r>
              <a:rPr lang="en-GB" sz="2400" dirty="0" smtClean="0"/>
              <a:t>` = 30, `</a:t>
            </a:r>
            <a:r>
              <a:rPr lang="en-GB" sz="2400" dirty="0" err="1" smtClean="0">
                <a:solidFill>
                  <a:srgbClr val="0070C0"/>
                </a:solidFill>
              </a:rPr>
              <a:t>prep_description</a:t>
            </a:r>
            <a:r>
              <a:rPr lang="en-GB" sz="2400" dirty="0" smtClean="0"/>
              <a:t>` = </a:t>
            </a:r>
            <a:r>
              <a:rPr lang="en-GB" sz="2400" dirty="0" smtClean="0">
                <a:solidFill>
                  <a:schemeClr val="accent6">
                    <a:lumMod val="10000"/>
                  </a:schemeClr>
                </a:solidFill>
              </a:rPr>
              <a:t>'Mix the meat with the marinade ingredients and set aside for about 30 minutes</a:t>
            </a:r>
            <a:r>
              <a:rPr lang="en-GB" sz="2400" dirty="0" smtClean="0"/>
              <a:t>' WHERE </a:t>
            </a:r>
            <a:r>
              <a:rPr lang="en-GB" sz="2400" dirty="0" smtClean="0">
                <a:solidFill>
                  <a:srgbClr val="0070C0"/>
                </a:solidFill>
              </a:rPr>
              <a:t>`</a:t>
            </a:r>
            <a:r>
              <a:rPr lang="en-GB" sz="2400" dirty="0" err="1" smtClean="0">
                <a:solidFill>
                  <a:srgbClr val="0070C0"/>
                </a:solidFill>
              </a:rPr>
              <a:t>recipe_name</a:t>
            </a:r>
            <a:r>
              <a:rPr lang="en-GB" sz="2400" dirty="0" smtClean="0">
                <a:solidFill>
                  <a:srgbClr val="0070C0"/>
                </a:solidFill>
              </a:rPr>
              <a:t>`</a:t>
            </a:r>
            <a:r>
              <a:rPr lang="en-GB" sz="2400" dirty="0" smtClean="0">
                <a:solidFill>
                  <a:srgbClr val="FFC000"/>
                </a:solidFill>
              </a:rPr>
              <a:t> = </a:t>
            </a:r>
            <a:r>
              <a:rPr lang="en-GB" sz="2400" dirty="0" smtClean="0">
                <a:solidFill>
                  <a:schemeClr val="accent6">
                    <a:lumMod val="10000"/>
                  </a:schemeClr>
                </a:solidFill>
              </a:rPr>
              <a:t>'Spring Rolls'</a:t>
            </a:r>
            <a:endParaRPr lang="en-US" sz="2400" dirty="0" smtClean="0">
              <a:solidFill>
                <a:schemeClr val="accent6">
                  <a:lumMod val="10000"/>
                </a:schemeClr>
              </a:solidFill>
            </a:endParaRPr>
          </a:p>
        </p:txBody>
      </p:sp>
    </p:spTree>
    <p:extLst>
      <p:ext uri="{BB962C8B-B14F-4D97-AF65-F5344CB8AC3E}">
        <p14:creationId xmlns:p14="http://schemas.microsoft.com/office/powerpoint/2010/main" val="2529487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4. </a:t>
            </a:r>
            <a:r>
              <a:rPr lang="en-US" dirty="0" smtClean="0">
                <a:solidFill>
                  <a:srgbClr val="FF0000"/>
                </a:solidFill>
              </a:rPr>
              <a:t>D</a:t>
            </a:r>
            <a:r>
              <a:rPr lang="en-US" dirty="0" smtClean="0"/>
              <a:t>elete record or records from DB</a:t>
            </a:r>
            <a:endParaRPr lang="en-GB"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smtClean="0">
                <a:ln>
                  <a:noFill/>
                </a:ln>
                <a:solidFill>
                  <a:srgbClr val="474A8A"/>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5" name="Text Placeholder 4"/>
          <p:cNvSpPr txBox="1">
            <a:spLocks noGrp="1"/>
          </p:cNvSpPr>
          <p:nvPr>
            <p:ph type="body" idx="1"/>
          </p:nvPr>
        </p:nvSpPr>
        <p:spPr>
          <a:xfrm>
            <a:off x="190402" y="1196125"/>
            <a:ext cx="11818096" cy="2545688"/>
          </a:xfrm>
          <a:prstGeom prst="rect">
            <a:avLst/>
          </a:prstGeom>
          <a:noFill/>
        </p:spPr>
        <p:txBody>
          <a:bodyPr wrap="square" rtlCol="0">
            <a:spAutoFit/>
          </a:bodyPr>
          <a:lstStyle/>
          <a:p>
            <a:pPr marL="114300" indent="0">
              <a:buNone/>
            </a:pPr>
            <a:r>
              <a:rPr lang="en-US" sz="3400" dirty="0" smtClean="0">
                <a:solidFill>
                  <a:schemeClr val="accent6">
                    <a:lumMod val="10000"/>
                  </a:schemeClr>
                </a:solidFill>
                <a:latin typeface="Calibri" panose="020F0502020204030204" pitchFamily="34" charset="0"/>
                <a:cs typeface="Calibri" panose="020F0502020204030204" pitchFamily="34" charset="0"/>
              </a:rPr>
              <a:t>Syntax:</a:t>
            </a:r>
          </a:p>
          <a:p>
            <a:pPr marL="114300" indent="0">
              <a:buNone/>
            </a:pPr>
            <a:r>
              <a:rPr lang="en-US" sz="3400" dirty="0" smtClean="0">
                <a:solidFill>
                  <a:schemeClr val="tx1"/>
                </a:solidFill>
              </a:rPr>
              <a:t>DELETE FROM </a:t>
            </a:r>
            <a:r>
              <a:rPr lang="en-US" sz="3400" b="1" i="1" dirty="0" err="1" smtClean="0">
                <a:solidFill>
                  <a:schemeClr val="accent2">
                    <a:lumMod val="50000"/>
                  </a:schemeClr>
                </a:solidFill>
              </a:rPr>
              <a:t>table_name</a:t>
            </a:r>
            <a:r>
              <a:rPr lang="en-US" sz="3400" b="1" i="1" dirty="0" smtClean="0">
                <a:solidFill>
                  <a:schemeClr val="accent2">
                    <a:lumMod val="50000"/>
                  </a:schemeClr>
                </a:solidFill>
              </a:rPr>
              <a:t> </a:t>
            </a:r>
          </a:p>
          <a:p>
            <a:pPr marL="0" indent="0">
              <a:buNone/>
            </a:pPr>
            <a:r>
              <a:rPr lang="en-US" sz="3200" dirty="0" smtClean="0">
                <a:solidFill>
                  <a:schemeClr val="bg2"/>
                </a:solidFill>
              </a:rPr>
              <a:t> WHERE </a:t>
            </a:r>
            <a:r>
              <a:rPr lang="en-US" sz="3200" i="1" dirty="0" smtClean="0">
                <a:solidFill>
                  <a:srgbClr val="FFC000"/>
                </a:solidFill>
              </a:rPr>
              <a:t>expression</a:t>
            </a:r>
          </a:p>
          <a:p>
            <a:pPr marL="114300" indent="0">
              <a:buNone/>
            </a:pPr>
            <a:endParaRPr lang="en-US" sz="3400" b="1" i="1" dirty="0" smtClean="0">
              <a:solidFill>
                <a:schemeClr val="accent2">
                  <a:lumMod val="50000"/>
                </a:schemeClr>
              </a:solidFill>
            </a:endParaRPr>
          </a:p>
        </p:txBody>
      </p:sp>
      <p:sp>
        <p:nvSpPr>
          <p:cNvPr id="6" name="TextBox 5"/>
          <p:cNvSpPr txBox="1"/>
          <p:nvPr/>
        </p:nvSpPr>
        <p:spPr>
          <a:xfrm>
            <a:off x="190402" y="3080084"/>
            <a:ext cx="11804829" cy="307777"/>
          </a:xfrm>
          <a:prstGeom prst="rect">
            <a:avLst/>
          </a:prstGeom>
          <a:noFill/>
        </p:spPr>
        <p:txBody>
          <a:bodyPr wrap="square" rtlCol="0">
            <a:spAutoFit/>
          </a:bodyPr>
          <a:lstStyle/>
          <a:p>
            <a:pPr marL="114300" indent="0">
              <a:buNone/>
            </a:pPr>
            <a:r>
              <a:rPr lang="en-US" sz="1400" b="1" i="1" dirty="0" smtClean="0">
                <a:solidFill>
                  <a:srgbClr val="FF0000"/>
                </a:solidFill>
              </a:rPr>
              <a:t>*  Always use proper where clause. </a:t>
            </a:r>
            <a:r>
              <a:rPr lang="en-GB" sz="1400" b="1" i="1" dirty="0" smtClean="0">
                <a:solidFill>
                  <a:srgbClr val="FF0000"/>
                </a:solidFill>
              </a:rPr>
              <a:t>If you omit the WHERE clause, all records in the table will be deleted !</a:t>
            </a:r>
            <a:r>
              <a:rPr lang="en-US" sz="1400" b="1" i="1" dirty="0" smtClean="0">
                <a:solidFill>
                  <a:srgbClr val="FF0000"/>
                </a:solidFill>
              </a:rPr>
              <a:t>!!</a:t>
            </a:r>
          </a:p>
        </p:txBody>
      </p:sp>
      <p:sp>
        <p:nvSpPr>
          <p:cNvPr id="7" name="TextBox 6"/>
          <p:cNvSpPr txBox="1"/>
          <p:nvPr/>
        </p:nvSpPr>
        <p:spPr>
          <a:xfrm>
            <a:off x="190403" y="4333463"/>
            <a:ext cx="11804829" cy="984885"/>
          </a:xfrm>
          <a:prstGeom prst="rect">
            <a:avLst/>
          </a:prstGeom>
          <a:noFill/>
        </p:spPr>
        <p:txBody>
          <a:bodyPr wrap="square" rtlCol="0">
            <a:spAutoFit/>
          </a:bodyPr>
          <a:lstStyle/>
          <a:p>
            <a:pPr marL="114300" indent="0">
              <a:buNone/>
            </a:pPr>
            <a:r>
              <a:rPr lang="en-US" sz="3400" dirty="0" smtClean="0">
                <a:solidFill>
                  <a:schemeClr val="accent6">
                    <a:lumMod val="10000"/>
                  </a:schemeClr>
                </a:solidFill>
                <a:latin typeface="Calibri" panose="020F0502020204030204" pitchFamily="34" charset="0"/>
                <a:cs typeface="Calibri" panose="020F0502020204030204" pitchFamily="34" charset="0"/>
              </a:rPr>
              <a:t>Example:</a:t>
            </a:r>
          </a:p>
          <a:p>
            <a:pPr marL="114300" indent="0">
              <a:buNone/>
            </a:pPr>
            <a:r>
              <a:rPr lang="en-GB" sz="2400" dirty="0" smtClean="0"/>
              <a:t>DELETE FROM `</a:t>
            </a:r>
            <a:r>
              <a:rPr lang="en-GB" sz="2400" dirty="0" smtClean="0">
                <a:solidFill>
                  <a:schemeClr val="accent2">
                    <a:lumMod val="50000"/>
                  </a:schemeClr>
                </a:solidFill>
              </a:rPr>
              <a:t>recipes</a:t>
            </a:r>
            <a:r>
              <a:rPr lang="en-GB" sz="2400" dirty="0" smtClean="0"/>
              <a:t>` WHERE </a:t>
            </a:r>
            <a:r>
              <a:rPr lang="en-GB" sz="2400" dirty="0" smtClean="0">
                <a:solidFill>
                  <a:srgbClr val="0070C0"/>
                </a:solidFill>
              </a:rPr>
              <a:t>`</a:t>
            </a:r>
            <a:r>
              <a:rPr lang="en-GB" sz="2400" dirty="0" err="1" smtClean="0">
                <a:solidFill>
                  <a:srgbClr val="0070C0"/>
                </a:solidFill>
              </a:rPr>
              <a:t>recipe_name</a:t>
            </a:r>
            <a:r>
              <a:rPr lang="en-GB" sz="2400" dirty="0" smtClean="0">
                <a:solidFill>
                  <a:srgbClr val="0070C0"/>
                </a:solidFill>
              </a:rPr>
              <a:t>`</a:t>
            </a:r>
            <a:r>
              <a:rPr lang="en-GB" sz="2400" dirty="0" smtClean="0">
                <a:solidFill>
                  <a:srgbClr val="FFC000"/>
                </a:solidFill>
              </a:rPr>
              <a:t> = </a:t>
            </a:r>
            <a:r>
              <a:rPr lang="en-GB" sz="2400" dirty="0" smtClean="0">
                <a:solidFill>
                  <a:schemeClr val="accent6">
                    <a:lumMod val="10000"/>
                  </a:schemeClr>
                </a:solidFill>
              </a:rPr>
              <a:t>Mexican Sandwich'</a:t>
            </a:r>
            <a:endParaRPr lang="en-US" sz="2400" dirty="0" smtClean="0">
              <a:solidFill>
                <a:schemeClr val="accent6">
                  <a:lumMod val="10000"/>
                </a:schemeClr>
              </a:solidFill>
            </a:endParaRPr>
          </a:p>
        </p:txBody>
      </p:sp>
    </p:spTree>
    <p:extLst>
      <p:ext uri="{BB962C8B-B14F-4D97-AF65-F5344CB8AC3E}">
        <p14:creationId xmlns:p14="http://schemas.microsoft.com/office/powerpoint/2010/main" val="159811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5. Basic to Advanced </a:t>
            </a:r>
            <a:endParaRPr lang="en-GB"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smtClean="0">
                <a:ln>
                  <a:noFill/>
                </a:ln>
                <a:solidFill>
                  <a:srgbClr val="474A8A"/>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1000" b="0" i="0" u="none" strike="noStrike" kern="0" cap="none" spc="0" normalizeH="0" baseline="0" noProof="0">
              <a:ln>
                <a:noFill/>
              </a:ln>
              <a:solidFill>
                <a:srgbClr val="474A8A"/>
              </a:solidFill>
              <a:effectLst/>
              <a:uLnTx/>
              <a:uFillTx/>
              <a:latin typeface="Calibri"/>
              <a:cs typeface="Calibri"/>
              <a:sym typeface="Calibr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853" y="1577008"/>
            <a:ext cx="8209722" cy="5011899"/>
          </a:xfrm>
          <a:prstGeom prst="rect">
            <a:avLst/>
          </a:prstGeom>
        </p:spPr>
      </p:pic>
      <p:pic>
        <p:nvPicPr>
          <p:cNvPr id="8" name="Picture 7"/>
          <p:cNvPicPr>
            <a:picLocks noChangeAspect="1"/>
          </p:cNvPicPr>
          <p:nvPr/>
        </p:nvPicPr>
        <p:blipFill>
          <a:blip r:embed="rId3"/>
          <a:stretch>
            <a:fillRect/>
          </a:stretch>
        </p:blipFill>
        <p:spPr>
          <a:xfrm>
            <a:off x="2146853" y="4780722"/>
            <a:ext cx="1808185" cy="1808185"/>
          </a:xfrm>
          <a:prstGeom prst="rect">
            <a:avLst/>
          </a:prstGeom>
        </p:spPr>
      </p:pic>
    </p:spTree>
    <p:extLst>
      <p:ext uri="{BB962C8B-B14F-4D97-AF65-F5344CB8AC3E}">
        <p14:creationId xmlns:p14="http://schemas.microsoft.com/office/powerpoint/2010/main" val="375516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12976" y="1284293"/>
            <a:ext cx="7673007" cy="932133"/>
          </a:xfrm>
        </p:spPr>
        <p:txBody>
          <a:bodyPr/>
          <a:lstStyle/>
          <a:p>
            <a:pPr marL="114300" indent="0">
              <a:buNone/>
            </a:pPr>
            <a:r>
              <a:rPr lang="en-GB" sz="2400" dirty="0" smtClean="0">
                <a:solidFill>
                  <a:schemeClr val="bg2"/>
                </a:solidFill>
              </a:rPr>
              <a:t>The </a:t>
            </a:r>
            <a:r>
              <a:rPr lang="en-GB" sz="2400" dirty="0">
                <a:solidFill>
                  <a:schemeClr val="bg2"/>
                </a:solidFill>
              </a:rPr>
              <a:t>SQL ORDER BY clause is used to sort the records in the result set for a SELECT </a:t>
            </a:r>
            <a:r>
              <a:rPr lang="en-GB" sz="2400" dirty="0" smtClean="0">
                <a:solidFill>
                  <a:schemeClr val="bg2"/>
                </a:solidFill>
              </a:rPr>
              <a:t>statement</a:t>
            </a:r>
            <a:endParaRPr lang="en-US" sz="2400" dirty="0">
              <a:solidFill>
                <a:schemeClr val="bg2"/>
              </a:solidFill>
            </a:endParaRPr>
          </a:p>
          <a:p>
            <a:pPr marL="114300" indent="0">
              <a:buNone/>
            </a:pPr>
            <a:endParaRPr lang="en-GB" sz="2400" dirty="0">
              <a:solidFill>
                <a:schemeClr val="bg2"/>
              </a:solidFill>
            </a:endParaRPr>
          </a:p>
        </p:txBody>
      </p:sp>
      <p:sp>
        <p:nvSpPr>
          <p:cNvPr id="4" name="Title 3"/>
          <p:cNvSpPr>
            <a:spLocks noGrp="1"/>
          </p:cNvSpPr>
          <p:nvPr>
            <p:ph type="title"/>
          </p:nvPr>
        </p:nvSpPr>
        <p:spPr/>
        <p:txBody>
          <a:bodyPr/>
          <a:lstStyle/>
          <a:p>
            <a:r>
              <a:rPr lang="en-US" dirty="0"/>
              <a:t>5.1 ORDER </a:t>
            </a:r>
            <a:r>
              <a:rPr lang="en-US" dirty="0" smtClean="0"/>
              <a:t>BY</a:t>
            </a:r>
            <a:endParaRPr lang="en-GB" dirty="0"/>
          </a:p>
        </p:txBody>
      </p:sp>
      <p:sp>
        <p:nvSpPr>
          <p:cNvPr id="5" name="Slide Number Placeholder 4"/>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smtClean="0">
                <a:ln>
                  <a:noFill/>
                </a:ln>
                <a:solidFill>
                  <a:srgbClr val="474A8A"/>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US" sz="1000" b="0" i="0" u="none" strike="noStrike" kern="0" cap="none" spc="0" normalizeH="0" baseline="0" noProof="0">
              <a:ln>
                <a:noFill/>
              </a:ln>
              <a:solidFill>
                <a:srgbClr val="474A8A"/>
              </a:solidFill>
              <a:effectLst/>
              <a:uLnTx/>
              <a:uFillTx/>
              <a:latin typeface="Calibri"/>
              <a:cs typeface="Calibri"/>
              <a:sym typeface="Calibri"/>
            </a:endParaRPr>
          </a:p>
        </p:txBody>
      </p:sp>
      <p:sp>
        <p:nvSpPr>
          <p:cNvPr id="7" name="Text Placeholder 4"/>
          <p:cNvSpPr txBox="1">
            <a:spLocks/>
          </p:cNvSpPr>
          <p:nvPr/>
        </p:nvSpPr>
        <p:spPr>
          <a:xfrm>
            <a:off x="4419235" y="2305878"/>
            <a:ext cx="7666748" cy="3741400"/>
          </a:xfrm>
          <a:prstGeom prst="rect">
            <a:avLst/>
          </a:prstGeom>
          <a:noFill/>
          <a:ln>
            <a:noFill/>
          </a:ln>
        </p:spPr>
        <p:txBody>
          <a:bodyPr spcFirstLastPara="1" wrap="square" lIns="108000" tIns="36000" rIns="108000" bIns="36000" rtlCol="0" anchor="t" anchorCtr="0">
            <a:spAutoFit/>
          </a:bodyPr>
          <a:lstStyle>
            <a:defPPr marR="0" lvl="0" algn="l" rtl="0">
              <a:lnSpc>
                <a:spcPct val="100000"/>
              </a:lnSpc>
              <a:spcBef>
                <a:spcPts val="0"/>
              </a:spcBef>
              <a:spcAft>
                <a:spcPts val="0"/>
              </a:spcAft>
            </a:defPPr>
            <a:lvl1pPr marL="457200" marR="0" lvl="0" indent="-342900" algn="l" rtl="0">
              <a:lnSpc>
                <a:spcPct val="105000"/>
              </a:lnSpc>
              <a:spcBef>
                <a:spcPts val="600"/>
              </a:spcBef>
              <a:spcAft>
                <a:spcPts val="0"/>
              </a:spcAft>
              <a:buClr>
                <a:schemeClr val="dk1"/>
              </a:buClr>
              <a:buSzPts val="1800"/>
              <a:buFont typeface="Roboto"/>
              <a:buChar char="▪"/>
              <a:defRPr sz="3398" b="0" i="0" u="none" strike="noStrike" cap="none">
                <a:solidFill>
                  <a:srgbClr val="1A340C"/>
                </a:solidFill>
                <a:latin typeface="Roboto"/>
                <a:ea typeface="Roboto"/>
                <a:cs typeface="Roboto"/>
                <a:sym typeface="Roboto"/>
              </a:defRPr>
            </a:lvl1pPr>
            <a:lvl2pPr marL="914400" marR="0" lvl="1" indent="-342900" algn="l" rtl="0">
              <a:lnSpc>
                <a:spcPct val="105000"/>
              </a:lnSpc>
              <a:spcBef>
                <a:spcPts val="600"/>
              </a:spcBef>
              <a:spcAft>
                <a:spcPts val="0"/>
              </a:spcAft>
              <a:buClr>
                <a:schemeClr val="dk1"/>
              </a:buClr>
              <a:buSzPts val="1800"/>
              <a:buFont typeface="Roboto"/>
              <a:buChar char="▪"/>
              <a:defRPr sz="3198" b="0" i="0" u="none" strike="noStrike" cap="none">
                <a:solidFill>
                  <a:srgbClr val="1A340C"/>
                </a:solidFill>
                <a:latin typeface="Roboto"/>
                <a:ea typeface="Roboto"/>
                <a:cs typeface="Roboto"/>
                <a:sym typeface="Roboto"/>
              </a:defRPr>
            </a:lvl2pPr>
            <a:lvl3pPr marL="1371600" marR="0" lvl="2" indent="-342900" algn="l" rtl="0">
              <a:lnSpc>
                <a:spcPct val="105000"/>
              </a:lnSpc>
              <a:spcBef>
                <a:spcPts val="600"/>
              </a:spcBef>
              <a:spcAft>
                <a:spcPts val="0"/>
              </a:spcAft>
              <a:buClr>
                <a:schemeClr val="dk1"/>
              </a:buClr>
              <a:buSzPts val="1800"/>
              <a:buFont typeface="Roboto"/>
              <a:buChar char="▪"/>
              <a:defRPr sz="2998" b="0" i="0" u="none" strike="noStrike" cap="none">
                <a:solidFill>
                  <a:srgbClr val="1A340C"/>
                </a:solidFill>
                <a:latin typeface="Roboto"/>
                <a:ea typeface="Roboto"/>
                <a:cs typeface="Roboto"/>
                <a:sym typeface="Roboto"/>
              </a:defRPr>
            </a:lvl3pPr>
            <a:lvl4pPr marL="1828800" marR="0" lvl="3" indent="-342900" algn="l" rtl="0">
              <a:lnSpc>
                <a:spcPct val="105000"/>
              </a:lnSpc>
              <a:spcBef>
                <a:spcPts val="600"/>
              </a:spcBef>
              <a:spcAft>
                <a:spcPts val="0"/>
              </a:spcAft>
              <a:buClr>
                <a:schemeClr val="dk1"/>
              </a:buClr>
              <a:buSzPts val="1800"/>
              <a:buFont typeface="Roboto"/>
              <a:buChar char="▪"/>
              <a:defRPr sz="2798" b="0" i="0" u="none" strike="noStrike" cap="none">
                <a:solidFill>
                  <a:srgbClr val="1A340C"/>
                </a:solidFill>
                <a:latin typeface="Roboto"/>
                <a:ea typeface="Roboto"/>
                <a:cs typeface="Roboto"/>
                <a:sym typeface="Roboto"/>
              </a:defRPr>
            </a:lvl4pPr>
            <a:lvl5pPr marL="2286000" marR="0" lvl="4" indent="-342900" algn="l" rtl="0">
              <a:lnSpc>
                <a:spcPct val="105000"/>
              </a:lnSpc>
              <a:spcBef>
                <a:spcPts val="600"/>
              </a:spcBef>
              <a:spcAft>
                <a:spcPts val="0"/>
              </a:spcAft>
              <a:buClr>
                <a:schemeClr val="dk1"/>
              </a:buClr>
              <a:buSzPts val="1800"/>
              <a:buFont typeface="Roboto"/>
              <a:buChar char="▪"/>
              <a:defRPr sz="2598" b="0" i="0" u="none" strike="noStrike" cap="none">
                <a:solidFill>
                  <a:srgbClr val="1A340C"/>
                </a:solidFill>
                <a:latin typeface="Roboto"/>
                <a:ea typeface="Roboto"/>
                <a:cs typeface="Roboto"/>
                <a:sym typeface="Roboto"/>
              </a:defRPr>
            </a:lvl5pPr>
            <a:lvl6pPr marL="2743200" marR="0" lvl="5" indent="-342900" algn="l" rtl="0">
              <a:lnSpc>
                <a:spcPct val="100000"/>
              </a:lnSpc>
              <a:spcBef>
                <a:spcPts val="600"/>
              </a:spcBef>
              <a:spcAft>
                <a:spcPts val="0"/>
              </a:spcAft>
              <a:buClr>
                <a:schemeClr val="dk1"/>
              </a:buClr>
              <a:buSzPts val="1800"/>
              <a:buFont typeface="Roboto"/>
              <a:buChar char="•"/>
              <a:defRPr sz="2665" b="0" i="0" u="none" strike="noStrike" cap="none">
                <a:solidFill>
                  <a:srgbClr val="1A340C"/>
                </a:solidFill>
                <a:latin typeface="Roboto"/>
                <a:ea typeface="Roboto"/>
                <a:cs typeface="Roboto"/>
                <a:sym typeface="Roboto"/>
              </a:defRPr>
            </a:lvl6pPr>
            <a:lvl7pPr marL="3200400" marR="0" lvl="6" indent="-342900" algn="l" rtl="0">
              <a:lnSpc>
                <a:spcPct val="100000"/>
              </a:lnSpc>
              <a:spcBef>
                <a:spcPts val="360"/>
              </a:spcBef>
              <a:spcAft>
                <a:spcPts val="0"/>
              </a:spcAft>
              <a:buClr>
                <a:schemeClr val="dk1"/>
              </a:buClr>
              <a:buSzPts val="1800"/>
              <a:buFont typeface="Roboto"/>
              <a:buChar char="•"/>
              <a:defRPr sz="2665" b="0" i="0" u="none" strike="noStrike" cap="none">
                <a:solidFill>
                  <a:srgbClr val="1A340C"/>
                </a:solidFill>
                <a:latin typeface="Roboto"/>
                <a:ea typeface="Roboto"/>
                <a:cs typeface="Roboto"/>
                <a:sym typeface="Roboto"/>
              </a:defRPr>
            </a:lvl7pPr>
            <a:lvl8pPr marL="3657600" marR="0" lvl="7" indent="-342900" algn="l" rtl="0">
              <a:lnSpc>
                <a:spcPct val="100000"/>
              </a:lnSpc>
              <a:spcBef>
                <a:spcPts val="360"/>
              </a:spcBef>
              <a:spcAft>
                <a:spcPts val="0"/>
              </a:spcAft>
              <a:buClr>
                <a:schemeClr val="dk1"/>
              </a:buClr>
              <a:buSzPts val="1800"/>
              <a:buFont typeface="Roboto"/>
              <a:buChar char="•"/>
              <a:defRPr sz="2665" b="0" i="0" u="none" strike="noStrike" cap="none">
                <a:solidFill>
                  <a:srgbClr val="1A340C"/>
                </a:solidFill>
                <a:latin typeface="Roboto"/>
                <a:ea typeface="Roboto"/>
                <a:cs typeface="Roboto"/>
                <a:sym typeface="Roboto"/>
              </a:defRPr>
            </a:lvl8pPr>
            <a:lvl9pPr marL="4114800" marR="0" lvl="8" indent="-342900" algn="l" rtl="0">
              <a:lnSpc>
                <a:spcPct val="100000"/>
              </a:lnSpc>
              <a:spcBef>
                <a:spcPts val="360"/>
              </a:spcBef>
              <a:spcAft>
                <a:spcPts val="0"/>
              </a:spcAft>
              <a:buClr>
                <a:schemeClr val="dk1"/>
              </a:buClr>
              <a:buSzPts val="1800"/>
              <a:buFont typeface="Roboto"/>
              <a:buChar char="•"/>
              <a:defRPr sz="2665" b="0" i="0" u="none" strike="noStrike" cap="none">
                <a:solidFill>
                  <a:srgbClr val="1A340C"/>
                </a:solidFill>
                <a:latin typeface="Roboto"/>
                <a:ea typeface="Roboto"/>
                <a:cs typeface="Roboto"/>
                <a:sym typeface="Roboto"/>
              </a:defRPr>
            </a:lvl9pPr>
          </a:lstStyle>
          <a:p>
            <a:pPr marL="114300" indent="0">
              <a:buFont typeface="Roboto"/>
              <a:buNone/>
            </a:pPr>
            <a:r>
              <a:rPr lang="en-US" sz="3400" kern="0" dirty="0" smtClean="0">
                <a:solidFill>
                  <a:schemeClr val="accent6">
                    <a:lumMod val="10000"/>
                  </a:schemeClr>
                </a:solidFill>
                <a:latin typeface="Calibri" panose="020F0502020204030204" pitchFamily="34" charset="0"/>
                <a:cs typeface="Calibri" panose="020F0502020204030204" pitchFamily="34" charset="0"/>
              </a:rPr>
              <a:t>Syntax:</a:t>
            </a:r>
          </a:p>
          <a:p>
            <a:pPr marL="114300" indent="0">
              <a:buNone/>
            </a:pPr>
            <a:r>
              <a:rPr lang="en-US" sz="3400" kern="0" dirty="0" smtClean="0">
                <a:solidFill>
                  <a:schemeClr val="tx1"/>
                </a:solidFill>
              </a:rPr>
              <a:t>SELECT </a:t>
            </a:r>
            <a:r>
              <a:rPr lang="en-US" sz="3600" i="1" dirty="0">
                <a:solidFill>
                  <a:schemeClr val="accent3">
                    <a:lumMod val="50000"/>
                  </a:schemeClr>
                </a:solidFill>
              </a:rPr>
              <a:t>column_1</a:t>
            </a:r>
            <a:r>
              <a:rPr lang="en-US" sz="3600" dirty="0">
                <a:solidFill>
                  <a:schemeClr val="tx1"/>
                </a:solidFill>
              </a:rPr>
              <a:t>,</a:t>
            </a:r>
            <a:r>
              <a:rPr lang="en-US" sz="3600" i="1" dirty="0">
                <a:solidFill>
                  <a:schemeClr val="accent3">
                    <a:lumMod val="50000"/>
                  </a:schemeClr>
                </a:solidFill>
              </a:rPr>
              <a:t>column_2</a:t>
            </a:r>
            <a:r>
              <a:rPr lang="en-US" sz="3600" dirty="0">
                <a:solidFill>
                  <a:schemeClr val="accent3">
                    <a:lumMod val="50000"/>
                  </a:schemeClr>
                </a:solidFill>
              </a:rPr>
              <a:t>,….</a:t>
            </a:r>
            <a:r>
              <a:rPr lang="en-US" sz="3600" dirty="0">
                <a:solidFill>
                  <a:schemeClr val="tx1"/>
                </a:solidFill>
              </a:rPr>
              <a:t> </a:t>
            </a:r>
            <a:r>
              <a:rPr lang="en-US" sz="3400" kern="0" dirty="0" smtClean="0">
                <a:solidFill>
                  <a:schemeClr val="tx1"/>
                </a:solidFill>
              </a:rPr>
              <a:t>FROM</a:t>
            </a:r>
            <a:r>
              <a:rPr lang="en-GB" sz="3400" b="1" i="1" kern="0" dirty="0" smtClean="0">
                <a:solidFill>
                  <a:schemeClr val="accent2">
                    <a:lumMod val="50000"/>
                  </a:schemeClr>
                </a:solidFill>
              </a:rPr>
              <a:t> </a:t>
            </a:r>
            <a:r>
              <a:rPr lang="en-US" sz="3400" b="1" i="1" dirty="0" err="1">
                <a:solidFill>
                  <a:schemeClr val="accent2">
                    <a:lumMod val="50000"/>
                  </a:schemeClr>
                </a:solidFill>
              </a:rPr>
              <a:t>table_name</a:t>
            </a:r>
            <a:endParaRPr lang="en-US" sz="3400" b="1" i="1" dirty="0">
              <a:solidFill>
                <a:schemeClr val="accent2">
                  <a:lumMod val="50000"/>
                </a:schemeClr>
              </a:solidFill>
            </a:endParaRPr>
          </a:p>
          <a:p>
            <a:pPr marL="114300" indent="0">
              <a:buNone/>
            </a:pPr>
            <a:r>
              <a:rPr lang="en-US" sz="3400" dirty="0"/>
              <a:t>WHERE</a:t>
            </a:r>
            <a:r>
              <a:rPr lang="en-US" sz="3200" dirty="0"/>
              <a:t> </a:t>
            </a:r>
            <a:r>
              <a:rPr lang="en-US" sz="3600" i="1" dirty="0" smtClean="0">
                <a:solidFill>
                  <a:srgbClr val="FFC000"/>
                </a:solidFill>
              </a:rPr>
              <a:t>expression</a:t>
            </a:r>
          </a:p>
          <a:p>
            <a:pPr marL="114300" indent="0">
              <a:buNone/>
            </a:pPr>
            <a:r>
              <a:rPr lang="en-US" sz="3400" dirty="0" smtClean="0"/>
              <a:t>ORDER_BY </a:t>
            </a:r>
            <a:r>
              <a:rPr lang="en-US" sz="3200" i="1" dirty="0" err="1" smtClean="0">
                <a:solidFill>
                  <a:schemeClr val="accent3">
                    <a:lumMod val="50000"/>
                  </a:schemeClr>
                </a:solidFill>
              </a:rPr>
              <a:t>column_x</a:t>
            </a:r>
            <a:r>
              <a:rPr lang="en-US" sz="3200" i="1" dirty="0" smtClean="0">
                <a:solidFill>
                  <a:schemeClr val="accent3">
                    <a:lumMod val="50000"/>
                  </a:schemeClr>
                </a:solidFill>
              </a:rPr>
              <a:t> </a:t>
            </a:r>
            <a:r>
              <a:rPr lang="en-GB" sz="3400" kern="0" dirty="0" smtClean="0">
                <a:solidFill>
                  <a:schemeClr val="accent2">
                    <a:lumMod val="50000"/>
                  </a:schemeClr>
                </a:solidFill>
              </a:rPr>
              <a:t>[ </a:t>
            </a:r>
            <a:r>
              <a:rPr lang="en-GB" sz="3400" kern="0" dirty="0">
                <a:solidFill>
                  <a:schemeClr val="accent2">
                    <a:lumMod val="50000"/>
                  </a:schemeClr>
                </a:solidFill>
              </a:rPr>
              <a:t>ASC | DESC </a:t>
            </a:r>
            <a:r>
              <a:rPr lang="en-GB" sz="3400" kern="0" dirty="0" smtClean="0">
                <a:solidFill>
                  <a:schemeClr val="accent2">
                    <a:lumMod val="50000"/>
                  </a:schemeClr>
                </a:solidFill>
              </a:rPr>
              <a:t>] , </a:t>
            </a:r>
            <a:r>
              <a:rPr lang="en-US" sz="3200" i="1" dirty="0" err="1" smtClean="0">
                <a:solidFill>
                  <a:schemeClr val="accent3">
                    <a:lumMod val="50000"/>
                  </a:schemeClr>
                </a:solidFill>
              </a:rPr>
              <a:t>column_y</a:t>
            </a:r>
            <a:r>
              <a:rPr lang="en-US" sz="3200" i="1" dirty="0" smtClean="0">
                <a:solidFill>
                  <a:schemeClr val="accent3">
                    <a:lumMod val="50000"/>
                  </a:schemeClr>
                </a:solidFill>
              </a:rPr>
              <a:t> </a:t>
            </a:r>
            <a:r>
              <a:rPr lang="en-GB" sz="3400" kern="0" dirty="0" smtClean="0">
                <a:solidFill>
                  <a:schemeClr val="accent2">
                    <a:lumMod val="50000"/>
                  </a:schemeClr>
                </a:solidFill>
              </a:rPr>
              <a:t>[ </a:t>
            </a:r>
            <a:r>
              <a:rPr lang="en-GB" sz="3400" kern="0" dirty="0">
                <a:solidFill>
                  <a:schemeClr val="accent2">
                    <a:lumMod val="50000"/>
                  </a:schemeClr>
                </a:solidFill>
              </a:rPr>
              <a:t>ASC | DESC </a:t>
            </a:r>
            <a:r>
              <a:rPr lang="en-GB" sz="3400" kern="0" dirty="0" smtClean="0">
                <a:solidFill>
                  <a:schemeClr val="accent2">
                    <a:lumMod val="50000"/>
                  </a:schemeClr>
                </a:solidFill>
              </a:rPr>
              <a:t>]</a:t>
            </a:r>
            <a:endParaRPr lang="en-US" sz="3400" kern="0" dirty="0">
              <a:solidFill>
                <a:schemeClr val="accent2">
                  <a:lumMod val="50000"/>
                </a:schemeClr>
              </a:solidFill>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1600"/>
            <a:ext cx="4075043" cy="5347251"/>
          </a:xfrm>
          <a:prstGeom prst="rect">
            <a:avLst/>
          </a:prstGeom>
        </p:spPr>
      </p:pic>
    </p:spTree>
    <p:extLst>
      <p:ext uri="{BB962C8B-B14F-4D97-AF65-F5344CB8AC3E}">
        <p14:creationId xmlns:p14="http://schemas.microsoft.com/office/powerpoint/2010/main" val="4261253125"/>
      </p:ext>
    </p:extLst>
  </p:cSld>
  <p:clrMapOvr>
    <a:masterClrMapping/>
  </p:clrMapOvr>
</p:sld>
</file>

<file path=ppt/theme/theme1.xml><?xml version="1.0" encoding="utf-8"?>
<a:theme xmlns:a="http://schemas.openxmlformats.org/drawingml/2006/main" name="1_SoftUni3_1">
  <a:themeElements>
    <a:clrScheme name="Custom 2">
      <a:dk1>
        <a:srgbClr val="474A8A"/>
      </a:dk1>
      <a:lt1>
        <a:srgbClr val="C2C906"/>
      </a:lt1>
      <a:dk2>
        <a:srgbClr val="474A8A"/>
      </a:dk2>
      <a:lt2>
        <a:srgbClr val="FFFFFF"/>
      </a:lt2>
      <a:accent1>
        <a:srgbClr val="72F76D"/>
      </a:accent1>
      <a:accent2>
        <a:srgbClr val="00B050"/>
      </a:accent2>
      <a:accent3>
        <a:srgbClr val="44A9F8"/>
      </a:accent3>
      <a:accent4>
        <a:srgbClr val="308FA0"/>
      </a:accent4>
      <a:accent5>
        <a:srgbClr val="67748E"/>
      </a:accent5>
      <a:accent6>
        <a:srgbClr val="F4F5F7"/>
      </a:accent6>
      <a:hlink>
        <a:srgbClr val="5AF244"/>
      </a:hlink>
      <a:folHlink>
        <a:srgbClr val="F6C7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SoftUni3_1">
  <a:themeElements>
    <a:clrScheme name="Custom 2">
      <a:dk1>
        <a:srgbClr val="474A8A"/>
      </a:dk1>
      <a:lt1>
        <a:srgbClr val="C2C906"/>
      </a:lt1>
      <a:dk2>
        <a:srgbClr val="474A8A"/>
      </a:dk2>
      <a:lt2>
        <a:srgbClr val="FFFFFF"/>
      </a:lt2>
      <a:accent1>
        <a:srgbClr val="72F76D"/>
      </a:accent1>
      <a:accent2>
        <a:srgbClr val="00B050"/>
      </a:accent2>
      <a:accent3>
        <a:srgbClr val="44A9F8"/>
      </a:accent3>
      <a:accent4>
        <a:srgbClr val="308FA0"/>
      </a:accent4>
      <a:accent5>
        <a:srgbClr val="67748E"/>
      </a:accent5>
      <a:accent6>
        <a:srgbClr val="F4F5F7"/>
      </a:accent6>
      <a:hlink>
        <a:srgbClr val="5AF244"/>
      </a:hlink>
      <a:folHlink>
        <a:srgbClr val="F6C7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714</TotalTime>
  <Words>728</Words>
  <Application>Microsoft Office PowerPoint</Application>
  <PresentationFormat>Widescreen</PresentationFormat>
  <Paragraphs>139</Paragraphs>
  <Slides>15</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Arial Unicode MS</vt:lpstr>
      <vt:lpstr>Calibri</vt:lpstr>
      <vt:lpstr>Consolas</vt:lpstr>
      <vt:lpstr>Noto Sans Symbols</vt:lpstr>
      <vt:lpstr>Roboto</vt:lpstr>
      <vt:lpstr>1_SoftUni3_1</vt:lpstr>
      <vt:lpstr>2_SoftUni3_1</vt:lpstr>
      <vt:lpstr>Basic SQL queries</vt:lpstr>
      <vt:lpstr>Table of contents</vt:lpstr>
      <vt:lpstr>1. Create record in DB</vt:lpstr>
      <vt:lpstr>2. Read (retrieve) information from DB</vt:lpstr>
      <vt:lpstr>Notes</vt:lpstr>
      <vt:lpstr>3. Update record or records</vt:lpstr>
      <vt:lpstr>4. Delete record or records from DB</vt:lpstr>
      <vt:lpstr>5. Basic to Advanced </vt:lpstr>
      <vt:lpstr>5.1 ORDER BY</vt:lpstr>
      <vt:lpstr>5.2 “LIKE” - use pattern in WHERE clause </vt:lpstr>
      <vt:lpstr>5.3 “LIMIT” and OFFSET</vt:lpstr>
      <vt:lpstr>“GROUP BY” and “HAVING” clauses</vt:lpstr>
      <vt:lpstr>PowerPoint Presentation</vt:lpstr>
      <vt:lpstr>PowerPoint Presentation</vt:lpstr>
      <vt:lpstr>Trainings @ Vratsa Software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48</cp:revision>
  <dcterms:created xsi:type="dcterms:W3CDTF">2021-02-20T12:00:11Z</dcterms:created>
  <dcterms:modified xsi:type="dcterms:W3CDTF">2021-02-21T09:00:47Z</dcterms:modified>
</cp:coreProperties>
</file>